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67" r:id="rId2"/>
    <p:sldId id="310" r:id="rId3"/>
    <p:sldId id="311" r:id="rId4"/>
    <p:sldId id="314" r:id="rId5"/>
    <p:sldId id="308" r:id="rId6"/>
    <p:sldId id="307" r:id="rId7"/>
    <p:sldId id="315" r:id="rId8"/>
  </p:sldIdLst>
  <p:sldSz cx="9144000" cy="6858000" type="screen4x3"/>
  <p:notesSz cx="6858000" cy="9144000"/>
  <p:defaultTextStyle>
    <a:lvl1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spc="0" baseline="0">
        <a:solidFill>
          <a:schemeClr val="tx1"/>
        </a:solidFill>
        <a:effectLst/>
        <a:latin typeface="Arial" pitchFamily="2" charset="-52"/>
        <a:ea typeface="Arial" pitchFamily="2" charset="-52"/>
        <a:cs typeface="Arial" pitchFamily="2" charset="-52"/>
      </a:defRPr>
    </a:lvl1pPr>
    <a:lvl2pPr marL="457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spc="0" baseline="0">
        <a:solidFill>
          <a:schemeClr val="tx1"/>
        </a:solidFill>
        <a:effectLst/>
        <a:latin typeface="Arial" pitchFamily="2" charset="-52"/>
        <a:ea typeface="Arial" pitchFamily="2" charset="-52"/>
        <a:cs typeface="Arial" pitchFamily="2" charset="-52"/>
      </a:defRPr>
    </a:lvl2pPr>
    <a:lvl3pPr marL="914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spc="0" baseline="0">
        <a:solidFill>
          <a:schemeClr val="tx1"/>
        </a:solidFill>
        <a:effectLst/>
        <a:latin typeface="Arial" pitchFamily="2" charset="-52"/>
        <a:ea typeface="Arial" pitchFamily="2" charset="-52"/>
        <a:cs typeface="Arial" pitchFamily="2" charset="-52"/>
      </a:defRPr>
    </a:lvl3pPr>
    <a:lvl4pPr marL="1371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spc="0" baseline="0">
        <a:solidFill>
          <a:schemeClr val="tx1"/>
        </a:solidFill>
        <a:effectLst/>
        <a:latin typeface="Arial" pitchFamily="2" charset="-52"/>
        <a:ea typeface="Arial" pitchFamily="2" charset="-52"/>
        <a:cs typeface="Arial" pitchFamily="2" charset="-52"/>
      </a:defRPr>
    </a:lvl4pPr>
    <a:lvl5pPr marL="18288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spc="0" baseline="0">
        <a:solidFill>
          <a:schemeClr val="tx1"/>
        </a:solidFill>
        <a:effectLst/>
        <a:latin typeface="Arial" pitchFamily="2" charset="-52"/>
        <a:ea typeface="Arial" pitchFamily="2" charset="-52"/>
        <a:cs typeface="Arial" pitchFamily="2" charset="-52"/>
      </a:defRPr>
    </a:lvl5pPr>
    <a:lvl6pPr marL="22860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spc="0" baseline="0">
        <a:solidFill>
          <a:schemeClr val="tx1"/>
        </a:solidFill>
        <a:effectLst/>
        <a:latin typeface="Arial" pitchFamily="2" charset="-52"/>
        <a:ea typeface="Arial" pitchFamily="2" charset="-52"/>
        <a:cs typeface="Arial" pitchFamily="2" charset="-52"/>
      </a:defRPr>
    </a:lvl6pPr>
    <a:lvl7pPr marL="2743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spc="0" baseline="0">
        <a:solidFill>
          <a:schemeClr val="tx1"/>
        </a:solidFill>
        <a:effectLst/>
        <a:latin typeface="Arial" pitchFamily="2" charset="-52"/>
        <a:ea typeface="Arial" pitchFamily="2" charset="-52"/>
        <a:cs typeface="Arial" pitchFamily="2" charset="-52"/>
      </a:defRPr>
    </a:lvl7pPr>
    <a:lvl8pPr marL="3200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spc="0" baseline="0">
        <a:solidFill>
          <a:schemeClr val="tx1"/>
        </a:solidFill>
        <a:effectLst/>
        <a:latin typeface="Arial" pitchFamily="2" charset="-52"/>
        <a:ea typeface="Arial" pitchFamily="2" charset="-52"/>
        <a:cs typeface="Arial" pitchFamily="2" charset="-52"/>
      </a:defRPr>
    </a:lvl8pPr>
    <a:lvl9pPr marL="3657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spc="0" baseline="0">
        <a:solidFill>
          <a:schemeClr val="tx1"/>
        </a:solidFill>
        <a:effectLst/>
        <a:latin typeface="Arial" pitchFamily="2" charset="-52"/>
        <a:ea typeface="Arial" pitchFamily="2" charset="-52"/>
        <a:cs typeface="Arial" pitchFamily="2" charset="-5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00FF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smNativeData">
      <pr:smAppRevision xmlns="" xmlns:p14="http://schemas.microsoft.com/office/powerpoint/2010/main" xmlns:pr="smNativeData" dt="1598195688" val="976" revOS="4"/>
      <pr:smFileRevision xmlns="" xmlns:p14="http://schemas.microsoft.com/office/powerpoint/2010/main" xmlns:pr="smNativeData" dt="1598195688" val="101"/>
      <pr:guideOptions xmlns="" xmlns:p14="http://schemas.microsoft.com/office/powerpoint/2010/main" xmlns:pr="smNativeData" dt="1598195688" snapToGrid="1" snapToBorders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outlineViewPr>
    <p:cViewPr>
      <p:scale>
        <a:sx n="303" d="100"/>
        <a:sy n="30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7" d="100"/>
        <a:sy n="17" d="100"/>
      </p:scale>
      <p:origin x="0" y="0"/>
    </p:cViewPr>
  </p:sorterViewPr>
  <p:notesViewPr>
    <p:cSldViewPr>
      <p:cViewPr>
        <p:scale>
          <a:sx n="63" d="100"/>
          <a:sy n="63" d="100"/>
        </p:scale>
        <p:origin x="1173" y="208"/>
      </p:cViewPr>
      <p:guideLst/>
    </p:cSldViewPr>
  </p:notesViewPr>
  <p:gridSpacing cx="71755" cy="7175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15B205-71B3-4AA8-A5B5-01E901926D0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35C507-FE31-4E9E-A389-3D3364D6A29C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Циклы  </a:t>
          </a: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профориентационных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часов общения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3BF34C9-A125-42F4-8223-976617076F0B}" type="parTrans" cxnId="{D49D4A2C-D3E8-4DAE-B975-6ADDA41B1F93}">
      <dgm:prSet/>
      <dgm:spPr/>
      <dgm:t>
        <a:bodyPr/>
        <a:lstStyle/>
        <a:p>
          <a:endParaRPr lang="ru-RU"/>
        </a:p>
      </dgm:t>
    </dgm:pt>
    <dgm:pt modelId="{6715C9BF-3608-4EC7-B5D4-9864496F84AE}" type="sibTrans" cxnId="{D49D4A2C-D3E8-4DAE-B975-6ADDA41B1F93}">
      <dgm:prSet/>
      <dgm:spPr/>
      <dgm:t>
        <a:bodyPr/>
        <a:lstStyle/>
        <a:p>
          <a:endParaRPr lang="ru-RU"/>
        </a:p>
      </dgm:t>
    </dgm:pt>
    <dgm:pt modelId="{B4DB9D74-86E3-4467-9000-39B6712420B9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Информационный стенд по профориентации </a:t>
          </a:r>
        </a:p>
        <a:p>
          <a:pPr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7217AD-46C2-4131-AB01-4D4B74B7282F}" type="parTrans" cxnId="{5E96BD3A-E3A3-4356-8960-5710427029FB}">
      <dgm:prSet/>
      <dgm:spPr/>
      <dgm:t>
        <a:bodyPr/>
        <a:lstStyle/>
        <a:p>
          <a:endParaRPr lang="ru-RU"/>
        </a:p>
      </dgm:t>
    </dgm:pt>
    <dgm:pt modelId="{FDAD0DF6-9790-42FD-A57C-9860C39CD569}" type="sibTrans" cxnId="{5E96BD3A-E3A3-4356-8960-5710427029FB}">
      <dgm:prSet/>
      <dgm:spPr/>
      <dgm:t>
        <a:bodyPr/>
        <a:lstStyle/>
        <a:p>
          <a:endParaRPr lang="ru-RU"/>
        </a:p>
      </dgm:t>
    </dgm:pt>
    <dgm:pt modelId="{8037FF6B-35F9-4E9F-AF07-C638DFAD4D46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Экскурсии  на предприятия города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D1378D4-D755-4A82-ABB7-554A0C05E04A}" type="parTrans" cxnId="{5B18B053-872E-491E-A8B1-3A7665C7A97F}">
      <dgm:prSet/>
      <dgm:spPr/>
      <dgm:t>
        <a:bodyPr/>
        <a:lstStyle/>
        <a:p>
          <a:endParaRPr lang="ru-RU"/>
        </a:p>
      </dgm:t>
    </dgm:pt>
    <dgm:pt modelId="{62A61AF1-438C-4D0F-B6DF-643CEE0E78A5}" type="sibTrans" cxnId="{5B18B053-872E-491E-A8B1-3A7665C7A97F}">
      <dgm:prSet/>
      <dgm:spPr/>
      <dgm:t>
        <a:bodyPr/>
        <a:lstStyle/>
        <a:p>
          <a:endParaRPr lang="ru-RU"/>
        </a:p>
      </dgm:t>
    </dgm:pt>
    <dgm:pt modelId="{0706B9FD-C752-444B-ADBE-AEF745EB0AF1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Посещение   дней открытых дверей СУЗ и ВУЗ, посещение </a:t>
          </a:r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профориентационных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лагерных смен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FB3647F-CAA6-437F-968A-4F771EFD84FD}" type="parTrans" cxnId="{8B10A833-9F11-40F6-9538-A06D284B5E84}">
      <dgm:prSet/>
      <dgm:spPr/>
      <dgm:t>
        <a:bodyPr/>
        <a:lstStyle/>
        <a:p>
          <a:endParaRPr lang="ru-RU"/>
        </a:p>
      </dgm:t>
    </dgm:pt>
    <dgm:pt modelId="{53202E35-536A-4F4E-9D90-D297BE3F227D}" type="sibTrans" cxnId="{8B10A833-9F11-40F6-9538-A06D284B5E84}">
      <dgm:prSet/>
      <dgm:spPr/>
      <dgm:t>
        <a:bodyPr/>
        <a:lstStyle/>
        <a:p>
          <a:endParaRPr lang="ru-RU"/>
        </a:p>
      </dgm:t>
    </dgm:pt>
    <dgm:pt modelId="{CEA59C30-EF11-4614-9896-DE807452B549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Индивидуальные   консультации психолога для школьников и их родителей 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EC4358C-DD83-40C1-8502-7DAACF65899B}" type="parTrans" cxnId="{5622E1ED-E7D6-4B23-9403-524C34037A22}">
      <dgm:prSet/>
      <dgm:spPr/>
      <dgm:t>
        <a:bodyPr/>
        <a:lstStyle/>
        <a:p>
          <a:endParaRPr lang="ru-RU"/>
        </a:p>
      </dgm:t>
    </dgm:pt>
    <dgm:pt modelId="{B0B2973E-AD9A-432D-99BF-AB18CC2B434D}" type="sibTrans" cxnId="{5622E1ED-E7D6-4B23-9403-524C34037A22}">
      <dgm:prSet/>
      <dgm:spPr/>
      <dgm:t>
        <a:bodyPr/>
        <a:lstStyle/>
        <a:p>
          <a:endParaRPr lang="ru-RU"/>
        </a:p>
      </dgm:t>
    </dgm:pt>
    <dgm:pt modelId="{724BE3A4-F915-4839-9CBF-F796247CBF63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Освоение  школьниками основ профессии в рамках различных курсов по выбору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E4F23E0-1FBB-42C5-AC4A-DA115AEC6F45}" type="parTrans" cxnId="{B4A217DB-37B9-4AB0-9D1F-7146CD777709}">
      <dgm:prSet/>
      <dgm:spPr/>
      <dgm:t>
        <a:bodyPr/>
        <a:lstStyle/>
        <a:p>
          <a:endParaRPr lang="ru-RU"/>
        </a:p>
      </dgm:t>
    </dgm:pt>
    <dgm:pt modelId="{E4E322E1-3420-4512-A161-5CDDEB512426}" type="sibTrans" cxnId="{B4A217DB-37B9-4AB0-9D1F-7146CD777709}">
      <dgm:prSet/>
      <dgm:spPr/>
      <dgm:t>
        <a:bodyPr/>
        <a:lstStyle/>
        <a:p>
          <a:endParaRPr lang="ru-RU"/>
        </a:p>
      </dgm:t>
    </dgm:pt>
    <dgm:pt modelId="{7E721331-A0B7-4D9B-9CDD-80C0BEDBB6BD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Профориентационные</a:t>
          </a:r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игры, встречи с представителями различных профессий, организация образовательных событий 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DD92FB6-4149-4360-9445-31464C0CBAE4}" type="parTrans" cxnId="{E8AA3A1A-975F-4978-AE57-5A39B8BF1C71}">
      <dgm:prSet/>
      <dgm:spPr/>
      <dgm:t>
        <a:bodyPr/>
        <a:lstStyle/>
        <a:p>
          <a:endParaRPr lang="ru-RU"/>
        </a:p>
      </dgm:t>
    </dgm:pt>
    <dgm:pt modelId="{7B9C26CA-C8F2-4CBB-BC7F-E838989B3EB3}" type="sibTrans" cxnId="{E8AA3A1A-975F-4978-AE57-5A39B8BF1C71}">
      <dgm:prSet/>
      <dgm:spPr/>
      <dgm:t>
        <a:bodyPr/>
        <a:lstStyle/>
        <a:p>
          <a:endParaRPr lang="ru-RU"/>
        </a:p>
      </dgm:t>
    </dgm:pt>
    <dgm:pt modelId="{1ED3C2E7-4E7C-4DC7-A6E4-E79547D55915}" type="pres">
      <dgm:prSet presAssocID="{0015B205-71B3-4AA8-A5B5-01E901926D0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59D121-8351-4330-AD31-333372325F75}" type="pres">
      <dgm:prSet presAssocID="{ED35C507-FE31-4E9E-A389-3D3364D6A29C}" presName="parentLin" presStyleCnt="0"/>
      <dgm:spPr/>
    </dgm:pt>
    <dgm:pt modelId="{28223784-AC26-4108-A476-7CD9184A3408}" type="pres">
      <dgm:prSet presAssocID="{ED35C507-FE31-4E9E-A389-3D3364D6A29C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75ADA723-4714-4EF4-9E15-E2BCAEDC45A8}" type="pres">
      <dgm:prSet presAssocID="{ED35C507-FE31-4E9E-A389-3D3364D6A29C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6EE564-53CC-487C-9F00-03DE2FD1C326}" type="pres">
      <dgm:prSet presAssocID="{ED35C507-FE31-4E9E-A389-3D3364D6A29C}" presName="negativeSpace" presStyleCnt="0"/>
      <dgm:spPr/>
    </dgm:pt>
    <dgm:pt modelId="{132C1AD0-40B5-4A28-8229-7E7D62C7D3E2}" type="pres">
      <dgm:prSet presAssocID="{ED35C507-FE31-4E9E-A389-3D3364D6A29C}" presName="childText" presStyleLbl="conFgAcc1" presStyleIdx="0" presStyleCnt="7">
        <dgm:presLayoutVars>
          <dgm:bulletEnabled val="1"/>
        </dgm:presLayoutVars>
      </dgm:prSet>
      <dgm:spPr/>
    </dgm:pt>
    <dgm:pt modelId="{74C6613F-F8EF-41F1-A9F8-41B99D55BB4B}" type="pres">
      <dgm:prSet presAssocID="{6715C9BF-3608-4EC7-B5D4-9864496F84AE}" presName="spaceBetweenRectangles" presStyleCnt="0"/>
      <dgm:spPr/>
    </dgm:pt>
    <dgm:pt modelId="{95BE5541-C30A-4C55-80EB-9AA661E0EDBF}" type="pres">
      <dgm:prSet presAssocID="{B4DB9D74-86E3-4467-9000-39B6712420B9}" presName="parentLin" presStyleCnt="0"/>
      <dgm:spPr/>
    </dgm:pt>
    <dgm:pt modelId="{641C7D2D-E998-4FEA-8030-331E501504D1}" type="pres">
      <dgm:prSet presAssocID="{B4DB9D74-86E3-4467-9000-39B6712420B9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10073872-4573-4E2B-86CC-CDDEBD7463E0}" type="pres">
      <dgm:prSet presAssocID="{B4DB9D74-86E3-4467-9000-39B6712420B9}" presName="parentText" presStyleLbl="node1" presStyleIdx="1" presStyleCnt="7" custLinFactNeighborX="-935" custLinFactNeighborY="51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DBFE97-2D1C-4EE8-BE5C-936A9B5903AA}" type="pres">
      <dgm:prSet presAssocID="{B4DB9D74-86E3-4467-9000-39B6712420B9}" presName="negativeSpace" presStyleCnt="0"/>
      <dgm:spPr/>
    </dgm:pt>
    <dgm:pt modelId="{A4AA1862-EF11-4524-89AC-62F2B8BB5A0B}" type="pres">
      <dgm:prSet presAssocID="{B4DB9D74-86E3-4467-9000-39B6712420B9}" presName="childText" presStyleLbl="conFgAcc1" presStyleIdx="1" presStyleCnt="7">
        <dgm:presLayoutVars>
          <dgm:bulletEnabled val="1"/>
        </dgm:presLayoutVars>
      </dgm:prSet>
      <dgm:spPr/>
    </dgm:pt>
    <dgm:pt modelId="{644C81E6-8DF5-4F95-945C-ADE1C4F1FF31}" type="pres">
      <dgm:prSet presAssocID="{FDAD0DF6-9790-42FD-A57C-9860C39CD569}" presName="spaceBetweenRectangles" presStyleCnt="0"/>
      <dgm:spPr/>
    </dgm:pt>
    <dgm:pt modelId="{97ECE4C8-CAD8-48BD-998B-51D786F80BFA}" type="pres">
      <dgm:prSet presAssocID="{8037FF6B-35F9-4E9F-AF07-C638DFAD4D46}" presName="parentLin" presStyleCnt="0"/>
      <dgm:spPr/>
    </dgm:pt>
    <dgm:pt modelId="{E9AB9520-11D6-4C3B-80DE-D56B334674E3}" type="pres">
      <dgm:prSet presAssocID="{8037FF6B-35F9-4E9F-AF07-C638DFAD4D46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62B0B44F-FE7B-48E3-A3B6-8D677BE57880}" type="pres">
      <dgm:prSet presAssocID="{8037FF6B-35F9-4E9F-AF07-C638DFAD4D46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E1EE27-E407-424B-B0FA-B4CE79A6E360}" type="pres">
      <dgm:prSet presAssocID="{8037FF6B-35F9-4E9F-AF07-C638DFAD4D46}" presName="negativeSpace" presStyleCnt="0"/>
      <dgm:spPr/>
    </dgm:pt>
    <dgm:pt modelId="{6A0F608F-D1C3-4A95-9D3B-8EDED0C9E10D}" type="pres">
      <dgm:prSet presAssocID="{8037FF6B-35F9-4E9F-AF07-C638DFAD4D46}" presName="childText" presStyleLbl="conFgAcc1" presStyleIdx="2" presStyleCnt="7">
        <dgm:presLayoutVars>
          <dgm:bulletEnabled val="1"/>
        </dgm:presLayoutVars>
      </dgm:prSet>
      <dgm:spPr/>
    </dgm:pt>
    <dgm:pt modelId="{382C49AB-5A89-492F-8548-7F81E0B3A0FB}" type="pres">
      <dgm:prSet presAssocID="{62A61AF1-438C-4D0F-B6DF-643CEE0E78A5}" presName="spaceBetweenRectangles" presStyleCnt="0"/>
      <dgm:spPr/>
    </dgm:pt>
    <dgm:pt modelId="{D81EE3C8-028E-4BBB-B5C0-A35680A62238}" type="pres">
      <dgm:prSet presAssocID="{0706B9FD-C752-444B-ADBE-AEF745EB0AF1}" presName="parentLin" presStyleCnt="0"/>
      <dgm:spPr/>
    </dgm:pt>
    <dgm:pt modelId="{D64A11AB-2970-4FE7-BDE2-DCAB164F1D8D}" type="pres">
      <dgm:prSet presAssocID="{0706B9FD-C752-444B-ADBE-AEF745EB0AF1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3D7FF82D-C740-4D96-865E-C25810D1FE5B}" type="pres">
      <dgm:prSet presAssocID="{0706B9FD-C752-444B-ADBE-AEF745EB0AF1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51F996-3ABF-44E7-8D97-6E7F39F3D471}" type="pres">
      <dgm:prSet presAssocID="{0706B9FD-C752-444B-ADBE-AEF745EB0AF1}" presName="negativeSpace" presStyleCnt="0"/>
      <dgm:spPr/>
    </dgm:pt>
    <dgm:pt modelId="{B739C765-F33D-4246-BF4E-E9129AE4903A}" type="pres">
      <dgm:prSet presAssocID="{0706B9FD-C752-444B-ADBE-AEF745EB0AF1}" presName="childText" presStyleLbl="conFgAcc1" presStyleIdx="3" presStyleCnt="7">
        <dgm:presLayoutVars>
          <dgm:bulletEnabled val="1"/>
        </dgm:presLayoutVars>
      </dgm:prSet>
      <dgm:spPr/>
    </dgm:pt>
    <dgm:pt modelId="{B5314144-BEF1-4997-8E31-708F71A1C9EA}" type="pres">
      <dgm:prSet presAssocID="{53202E35-536A-4F4E-9D90-D297BE3F227D}" presName="spaceBetweenRectangles" presStyleCnt="0"/>
      <dgm:spPr/>
    </dgm:pt>
    <dgm:pt modelId="{6D710370-0781-4626-BDBD-578D904D8355}" type="pres">
      <dgm:prSet presAssocID="{7E721331-A0B7-4D9B-9CDD-80C0BEDBB6BD}" presName="parentLin" presStyleCnt="0"/>
      <dgm:spPr/>
    </dgm:pt>
    <dgm:pt modelId="{6895C6B3-E4D8-40A8-A9DE-6ECFADBB7207}" type="pres">
      <dgm:prSet presAssocID="{7E721331-A0B7-4D9B-9CDD-80C0BEDBB6BD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40066F91-7CBB-4F31-A166-FEF56CF8985D}" type="pres">
      <dgm:prSet presAssocID="{7E721331-A0B7-4D9B-9CDD-80C0BEDBB6BD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234848-D1C8-4C19-943E-E89861B28213}" type="pres">
      <dgm:prSet presAssocID="{7E721331-A0B7-4D9B-9CDD-80C0BEDBB6BD}" presName="negativeSpace" presStyleCnt="0"/>
      <dgm:spPr/>
    </dgm:pt>
    <dgm:pt modelId="{6C65C912-9C21-41B7-B399-DD79B492C0AB}" type="pres">
      <dgm:prSet presAssocID="{7E721331-A0B7-4D9B-9CDD-80C0BEDBB6BD}" presName="childText" presStyleLbl="conFgAcc1" presStyleIdx="4" presStyleCnt="7">
        <dgm:presLayoutVars>
          <dgm:bulletEnabled val="1"/>
        </dgm:presLayoutVars>
      </dgm:prSet>
      <dgm:spPr/>
    </dgm:pt>
    <dgm:pt modelId="{CF458D3B-459E-456F-A5FE-61B19656C390}" type="pres">
      <dgm:prSet presAssocID="{7B9C26CA-C8F2-4CBB-BC7F-E838989B3EB3}" presName="spaceBetweenRectangles" presStyleCnt="0"/>
      <dgm:spPr/>
    </dgm:pt>
    <dgm:pt modelId="{F77379A1-E294-4D67-943C-39EE2CD10136}" type="pres">
      <dgm:prSet presAssocID="{724BE3A4-F915-4839-9CBF-F796247CBF63}" presName="parentLin" presStyleCnt="0"/>
      <dgm:spPr/>
    </dgm:pt>
    <dgm:pt modelId="{28978C35-C0FD-489C-A884-A8D704DF8691}" type="pres">
      <dgm:prSet presAssocID="{724BE3A4-F915-4839-9CBF-F796247CBF63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656D4D05-E7D8-4261-B519-11D414548AA5}" type="pres">
      <dgm:prSet presAssocID="{724BE3A4-F915-4839-9CBF-F796247CBF63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3DE1A7-36A8-4D13-8499-F4BE0CAF9EE6}" type="pres">
      <dgm:prSet presAssocID="{724BE3A4-F915-4839-9CBF-F796247CBF63}" presName="negativeSpace" presStyleCnt="0"/>
      <dgm:spPr/>
    </dgm:pt>
    <dgm:pt modelId="{CBC9AD91-97A2-4769-9637-AA190DEC5FE1}" type="pres">
      <dgm:prSet presAssocID="{724BE3A4-F915-4839-9CBF-F796247CBF63}" presName="childText" presStyleLbl="conFgAcc1" presStyleIdx="5" presStyleCnt="7">
        <dgm:presLayoutVars>
          <dgm:bulletEnabled val="1"/>
        </dgm:presLayoutVars>
      </dgm:prSet>
      <dgm:spPr/>
    </dgm:pt>
    <dgm:pt modelId="{B9DC3BBA-32E5-40FB-848C-09C7C5718FB9}" type="pres">
      <dgm:prSet presAssocID="{E4E322E1-3420-4512-A161-5CDDEB512426}" presName="spaceBetweenRectangles" presStyleCnt="0"/>
      <dgm:spPr/>
    </dgm:pt>
    <dgm:pt modelId="{9AEA81C4-1E1F-448C-9EF8-D3E63412562E}" type="pres">
      <dgm:prSet presAssocID="{CEA59C30-EF11-4614-9896-DE807452B549}" presName="parentLin" presStyleCnt="0"/>
      <dgm:spPr/>
    </dgm:pt>
    <dgm:pt modelId="{3A4DECE1-6B23-4AAC-ABE1-1C05EB6C6EBE}" type="pres">
      <dgm:prSet presAssocID="{CEA59C30-EF11-4614-9896-DE807452B549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70E3D4EA-1B79-4B1B-91BF-F08346868F5D}" type="pres">
      <dgm:prSet presAssocID="{CEA59C30-EF11-4614-9896-DE807452B549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BFCEEC-3775-4AD8-AE81-E9A151A710AC}" type="pres">
      <dgm:prSet presAssocID="{CEA59C30-EF11-4614-9896-DE807452B549}" presName="negativeSpace" presStyleCnt="0"/>
      <dgm:spPr/>
    </dgm:pt>
    <dgm:pt modelId="{2019615E-828F-4754-A22C-CD3A100C4D48}" type="pres">
      <dgm:prSet presAssocID="{CEA59C30-EF11-4614-9896-DE807452B549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E0EC6045-2266-4DED-A137-178B1D9B9B43}" type="presOf" srcId="{ED35C507-FE31-4E9E-A389-3D3364D6A29C}" destId="{75ADA723-4714-4EF4-9E15-E2BCAEDC45A8}" srcOrd="1" destOrd="0" presId="urn:microsoft.com/office/officeart/2005/8/layout/list1"/>
    <dgm:cxn modelId="{5B18B053-872E-491E-A8B1-3A7665C7A97F}" srcId="{0015B205-71B3-4AA8-A5B5-01E901926D0E}" destId="{8037FF6B-35F9-4E9F-AF07-C638DFAD4D46}" srcOrd="2" destOrd="0" parTransId="{5D1378D4-D755-4A82-ABB7-554A0C05E04A}" sibTransId="{62A61AF1-438C-4D0F-B6DF-643CEE0E78A5}"/>
    <dgm:cxn modelId="{9BB3B796-7955-40F6-8F38-891E3881D5D3}" type="presOf" srcId="{0706B9FD-C752-444B-ADBE-AEF745EB0AF1}" destId="{3D7FF82D-C740-4D96-865E-C25810D1FE5B}" srcOrd="1" destOrd="0" presId="urn:microsoft.com/office/officeart/2005/8/layout/list1"/>
    <dgm:cxn modelId="{358BF52A-FF25-4DF3-8064-1FDB717EAE58}" type="presOf" srcId="{724BE3A4-F915-4839-9CBF-F796247CBF63}" destId="{656D4D05-E7D8-4261-B519-11D414548AA5}" srcOrd="1" destOrd="0" presId="urn:microsoft.com/office/officeart/2005/8/layout/list1"/>
    <dgm:cxn modelId="{E8AA3A1A-975F-4978-AE57-5A39B8BF1C71}" srcId="{0015B205-71B3-4AA8-A5B5-01E901926D0E}" destId="{7E721331-A0B7-4D9B-9CDD-80C0BEDBB6BD}" srcOrd="4" destOrd="0" parTransId="{7DD92FB6-4149-4360-9445-31464C0CBAE4}" sibTransId="{7B9C26CA-C8F2-4CBB-BC7F-E838989B3EB3}"/>
    <dgm:cxn modelId="{D49D4A2C-D3E8-4DAE-B975-6ADDA41B1F93}" srcId="{0015B205-71B3-4AA8-A5B5-01E901926D0E}" destId="{ED35C507-FE31-4E9E-A389-3D3364D6A29C}" srcOrd="0" destOrd="0" parTransId="{A3BF34C9-A125-42F4-8223-976617076F0B}" sibTransId="{6715C9BF-3608-4EC7-B5D4-9864496F84AE}"/>
    <dgm:cxn modelId="{5622E1ED-E7D6-4B23-9403-524C34037A22}" srcId="{0015B205-71B3-4AA8-A5B5-01E901926D0E}" destId="{CEA59C30-EF11-4614-9896-DE807452B549}" srcOrd="6" destOrd="0" parTransId="{1EC4358C-DD83-40C1-8502-7DAACF65899B}" sibTransId="{B0B2973E-AD9A-432D-99BF-AB18CC2B434D}"/>
    <dgm:cxn modelId="{7FED9AEB-C400-47ED-8BF8-4B23086D31DB}" type="presOf" srcId="{7E721331-A0B7-4D9B-9CDD-80C0BEDBB6BD}" destId="{40066F91-7CBB-4F31-A166-FEF56CF8985D}" srcOrd="1" destOrd="0" presId="urn:microsoft.com/office/officeart/2005/8/layout/list1"/>
    <dgm:cxn modelId="{76DBA1E6-4E2E-455E-B3D8-64F440F140EE}" type="presOf" srcId="{CEA59C30-EF11-4614-9896-DE807452B549}" destId="{70E3D4EA-1B79-4B1B-91BF-F08346868F5D}" srcOrd="1" destOrd="0" presId="urn:microsoft.com/office/officeart/2005/8/layout/list1"/>
    <dgm:cxn modelId="{87232175-9C17-48CE-A63C-6C8126DB4704}" type="presOf" srcId="{0015B205-71B3-4AA8-A5B5-01E901926D0E}" destId="{1ED3C2E7-4E7C-4DC7-A6E4-E79547D55915}" srcOrd="0" destOrd="0" presId="urn:microsoft.com/office/officeart/2005/8/layout/list1"/>
    <dgm:cxn modelId="{5E96BD3A-E3A3-4356-8960-5710427029FB}" srcId="{0015B205-71B3-4AA8-A5B5-01E901926D0E}" destId="{B4DB9D74-86E3-4467-9000-39B6712420B9}" srcOrd="1" destOrd="0" parTransId="{EC7217AD-46C2-4131-AB01-4D4B74B7282F}" sibTransId="{FDAD0DF6-9790-42FD-A57C-9860C39CD569}"/>
    <dgm:cxn modelId="{517A58CF-8CE3-47B1-99A9-8BD273D9BFD8}" type="presOf" srcId="{724BE3A4-F915-4839-9CBF-F796247CBF63}" destId="{28978C35-C0FD-489C-A884-A8D704DF8691}" srcOrd="0" destOrd="0" presId="urn:microsoft.com/office/officeart/2005/8/layout/list1"/>
    <dgm:cxn modelId="{07CE1C52-1A51-4882-998A-BA78CB5B4F8B}" type="presOf" srcId="{7E721331-A0B7-4D9B-9CDD-80C0BEDBB6BD}" destId="{6895C6B3-E4D8-40A8-A9DE-6ECFADBB7207}" srcOrd="0" destOrd="0" presId="urn:microsoft.com/office/officeart/2005/8/layout/list1"/>
    <dgm:cxn modelId="{9066AB90-54D9-4438-9B95-3866CFC356A5}" type="presOf" srcId="{8037FF6B-35F9-4E9F-AF07-C638DFAD4D46}" destId="{E9AB9520-11D6-4C3B-80DE-D56B334674E3}" srcOrd="0" destOrd="0" presId="urn:microsoft.com/office/officeart/2005/8/layout/list1"/>
    <dgm:cxn modelId="{3831E504-D7C8-4561-9888-3D16F99F5EB6}" type="presOf" srcId="{0706B9FD-C752-444B-ADBE-AEF745EB0AF1}" destId="{D64A11AB-2970-4FE7-BDE2-DCAB164F1D8D}" srcOrd="0" destOrd="0" presId="urn:microsoft.com/office/officeart/2005/8/layout/list1"/>
    <dgm:cxn modelId="{AB936070-EABD-49A4-9269-305E7CC4CDAB}" type="presOf" srcId="{CEA59C30-EF11-4614-9896-DE807452B549}" destId="{3A4DECE1-6B23-4AAC-ABE1-1C05EB6C6EBE}" srcOrd="0" destOrd="0" presId="urn:microsoft.com/office/officeart/2005/8/layout/list1"/>
    <dgm:cxn modelId="{8B10A833-9F11-40F6-9538-A06D284B5E84}" srcId="{0015B205-71B3-4AA8-A5B5-01E901926D0E}" destId="{0706B9FD-C752-444B-ADBE-AEF745EB0AF1}" srcOrd="3" destOrd="0" parTransId="{FFB3647F-CAA6-437F-968A-4F771EFD84FD}" sibTransId="{53202E35-536A-4F4E-9D90-D297BE3F227D}"/>
    <dgm:cxn modelId="{B0A09736-44CD-4AC4-9533-1F3C171BF5B8}" type="presOf" srcId="{ED35C507-FE31-4E9E-A389-3D3364D6A29C}" destId="{28223784-AC26-4108-A476-7CD9184A3408}" srcOrd="0" destOrd="0" presId="urn:microsoft.com/office/officeart/2005/8/layout/list1"/>
    <dgm:cxn modelId="{00E69276-F534-4B1A-9EAC-6D83268B1D33}" type="presOf" srcId="{B4DB9D74-86E3-4467-9000-39B6712420B9}" destId="{641C7D2D-E998-4FEA-8030-331E501504D1}" srcOrd="0" destOrd="0" presId="urn:microsoft.com/office/officeart/2005/8/layout/list1"/>
    <dgm:cxn modelId="{68ED4BAC-B3E6-42C8-B700-E0C67C9CB008}" type="presOf" srcId="{B4DB9D74-86E3-4467-9000-39B6712420B9}" destId="{10073872-4573-4E2B-86CC-CDDEBD7463E0}" srcOrd="1" destOrd="0" presId="urn:microsoft.com/office/officeart/2005/8/layout/list1"/>
    <dgm:cxn modelId="{B4A217DB-37B9-4AB0-9D1F-7146CD777709}" srcId="{0015B205-71B3-4AA8-A5B5-01E901926D0E}" destId="{724BE3A4-F915-4839-9CBF-F796247CBF63}" srcOrd="5" destOrd="0" parTransId="{BE4F23E0-1FBB-42C5-AC4A-DA115AEC6F45}" sibTransId="{E4E322E1-3420-4512-A161-5CDDEB512426}"/>
    <dgm:cxn modelId="{94D94976-9984-4AFD-892D-E7AD4449C8B1}" type="presOf" srcId="{8037FF6B-35F9-4E9F-AF07-C638DFAD4D46}" destId="{62B0B44F-FE7B-48E3-A3B6-8D677BE57880}" srcOrd="1" destOrd="0" presId="urn:microsoft.com/office/officeart/2005/8/layout/list1"/>
    <dgm:cxn modelId="{FFD5B7A4-9D0D-4DE8-8819-D0FA9F951B3A}" type="presParOf" srcId="{1ED3C2E7-4E7C-4DC7-A6E4-E79547D55915}" destId="{7259D121-8351-4330-AD31-333372325F75}" srcOrd="0" destOrd="0" presId="urn:microsoft.com/office/officeart/2005/8/layout/list1"/>
    <dgm:cxn modelId="{28B4D1A9-8BA1-4336-A94C-2A20E365BFC0}" type="presParOf" srcId="{7259D121-8351-4330-AD31-333372325F75}" destId="{28223784-AC26-4108-A476-7CD9184A3408}" srcOrd="0" destOrd="0" presId="urn:microsoft.com/office/officeart/2005/8/layout/list1"/>
    <dgm:cxn modelId="{46890550-16DC-4BF8-9FCA-3E5D3050422F}" type="presParOf" srcId="{7259D121-8351-4330-AD31-333372325F75}" destId="{75ADA723-4714-4EF4-9E15-E2BCAEDC45A8}" srcOrd="1" destOrd="0" presId="urn:microsoft.com/office/officeart/2005/8/layout/list1"/>
    <dgm:cxn modelId="{9BD27C18-C34A-49BC-BF8D-59D9EBF8CEB8}" type="presParOf" srcId="{1ED3C2E7-4E7C-4DC7-A6E4-E79547D55915}" destId="{5A6EE564-53CC-487C-9F00-03DE2FD1C326}" srcOrd="1" destOrd="0" presId="urn:microsoft.com/office/officeart/2005/8/layout/list1"/>
    <dgm:cxn modelId="{5EA895DE-36DD-474D-A31C-CB2888C55238}" type="presParOf" srcId="{1ED3C2E7-4E7C-4DC7-A6E4-E79547D55915}" destId="{132C1AD0-40B5-4A28-8229-7E7D62C7D3E2}" srcOrd="2" destOrd="0" presId="urn:microsoft.com/office/officeart/2005/8/layout/list1"/>
    <dgm:cxn modelId="{AA203D8E-AFBC-4367-9050-9B21B995B65B}" type="presParOf" srcId="{1ED3C2E7-4E7C-4DC7-A6E4-E79547D55915}" destId="{74C6613F-F8EF-41F1-A9F8-41B99D55BB4B}" srcOrd="3" destOrd="0" presId="urn:microsoft.com/office/officeart/2005/8/layout/list1"/>
    <dgm:cxn modelId="{27E0908C-5242-488C-A985-FC0E63EEC7DA}" type="presParOf" srcId="{1ED3C2E7-4E7C-4DC7-A6E4-E79547D55915}" destId="{95BE5541-C30A-4C55-80EB-9AA661E0EDBF}" srcOrd="4" destOrd="0" presId="urn:microsoft.com/office/officeart/2005/8/layout/list1"/>
    <dgm:cxn modelId="{0CE14D77-EA0C-4A67-A8BF-F952A646E15C}" type="presParOf" srcId="{95BE5541-C30A-4C55-80EB-9AA661E0EDBF}" destId="{641C7D2D-E998-4FEA-8030-331E501504D1}" srcOrd="0" destOrd="0" presId="urn:microsoft.com/office/officeart/2005/8/layout/list1"/>
    <dgm:cxn modelId="{35B4A876-2559-4C47-998E-12BEAB1954F1}" type="presParOf" srcId="{95BE5541-C30A-4C55-80EB-9AA661E0EDBF}" destId="{10073872-4573-4E2B-86CC-CDDEBD7463E0}" srcOrd="1" destOrd="0" presId="urn:microsoft.com/office/officeart/2005/8/layout/list1"/>
    <dgm:cxn modelId="{08216C80-6350-4F85-9BF8-25FDAA4517C9}" type="presParOf" srcId="{1ED3C2E7-4E7C-4DC7-A6E4-E79547D55915}" destId="{E3DBFE97-2D1C-4EE8-BE5C-936A9B5903AA}" srcOrd="5" destOrd="0" presId="urn:microsoft.com/office/officeart/2005/8/layout/list1"/>
    <dgm:cxn modelId="{3ECC0B27-24D9-4883-BD6F-728A2B61FB1F}" type="presParOf" srcId="{1ED3C2E7-4E7C-4DC7-A6E4-E79547D55915}" destId="{A4AA1862-EF11-4524-89AC-62F2B8BB5A0B}" srcOrd="6" destOrd="0" presId="urn:microsoft.com/office/officeart/2005/8/layout/list1"/>
    <dgm:cxn modelId="{131CD532-51E3-4E6A-A2F4-26A832DED366}" type="presParOf" srcId="{1ED3C2E7-4E7C-4DC7-A6E4-E79547D55915}" destId="{644C81E6-8DF5-4F95-945C-ADE1C4F1FF31}" srcOrd="7" destOrd="0" presId="urn:microsoft.com/office/officeart/2005/8/layout/list1"/>
    <dgm:cxn modelId="{B3AD8BD2-2627-4B98-93B7-88E733AAFBB9}" type="presParOf" srcId="{1ED3C2E7-4E7C-4DC7-A6E4-E79547D55915}" destId="{97ECE4C8-CAD8-48BD-998B-51D786F80BFA}" srcOrd="8" destOrd="0" presId="urn:microsoft.com/office/officeart/2005/8/layout/list1"/>
    <dgm:cxn modelId="{091656B5-36C6-4910-B047-9C2725E8C8C8}" type="presParOf" srcId="{97ECE4C8-CAD8-48BD-998B-51D786F80BFA}" destId="{E9AB9520-11D6-4C3B-80DE-D56B334674E3}" srcOrd="0" destOrd="0" presId="urn:microsoft.com/office/officeart/2005/8/layout/list1"/>
    <dgm:cxn modelId="{FDBABB40-B77B-4B13-A28C-DC08B25CFDD6}" type="presParOf" srcId="{97ECE4C8-CAD8-48BD-998B-51D786F80BFA}" destId="{62B0B44F-FE7B-48E3-A3B6-8D677BE57880}" srcOrd="1" destOrd="0" presId="urn:microsoft.com/office/officeart/2005/8/layout/list1"/>
    <dgm:cxn modelId="{5FC72E78-CDE3-4814-88B8-DA5028E90FE4}" type="presParOf" srcId="{1ED3C2E7-4E7C-4DC7-A6E4-E79547D55915}" destId="{08E1EE27-E407-424B-B0FA-B4CE79A6E360}" srcOrd="9" destOrd="0" presId="urn:microsoft.com/office/officeart/2005/8/layout/list1"/>
    <dgm:cxn modelId="{E57FCCFE-D404-442A-B7BE-6C9DA19E365C}" type="presParOf" srcId="{1ED3C2E7-4E7C-4DC7-A6E4-E79547D55915}" destId="{6A0F608F-D1C3-4A95-9D3B-8EDED0C9E10D}" srcOrd="10" destOrd="0" presId="urn:microsoft.com/office/officeart/2005/8/layout/list1"/>
    <dgm:cxn modelId="{AB808104-82DF-44D9-B20A-E3DC5B9452EF}" type="presParOf" srcId="{1ED3C2E7-4E7C-4DC7-A6E4-E79547D55915}" destId="{382C49AB-5A89-492F-8548-7F81E0B3A0FB}" srcOrd="11" destOrd="0" presId="urn:microsoft.com/office/officeart/2005/8/layout/list1"/>
    <dgm:cxn modelId="{9A7D6ADA-96C4-4111-B497-DB2B245B9BC8}" type="presParOf" srcId="{1ED3C2E7-4E7C-4DC7-A6E4-E79547D55915}" destId="{D81EE3C8-028E-4BBB-B5C0-A35680A62238}" srcOrd="12" destOrd="0" presId="urn:microsoft.com/office/officeart/2005/8/layout/list1"/>
    <dgm:cxn modelId="{07DB348D-C708-4456-875D-6D3E645F403A}" type="presParOf" srcId="{D81EE3C8-028E-4BBB-B5C0-A35680A62238}" destId="{D64A11AB-2970-4FE7-BDE2-DCAB164F1D8D}" srcOrd="0" destOrd="0" presId="urn:microsoft.com/office/officeart/2005/8/layout/list1"/>
    <dgm:cxn modelId="{12C6EF12-2A24-4557-B954-4640BF5B1312}" type="presParOf" srcId="{D81EE3C8-028E-4BBB-B5C0-A35680A62238}" destId="{3D7FF82D-C740-4D96-865E-C25810D1FE5B}" srcOrd="1" destOrd="0" presId="urn:microsoft.com/office/officeart/2005/8/layout/list1"/>
    <dgm:cxn modelId="{9976998D-5460-46FA-AB95-1B44EA32BE34}" type="presParOf" srcId="{1ED3C2E7-4E7C-4DC7-A6E4-E79547D55915}" destId="{6C51F996-3ABF-44E7-8D97-6E7F39F3D471}" srcOrd="13" destOrd="0" presId="urn:microsoft.com/office/officeart/2005/8/layout/list1"/>
    <dgm:cxn modelId="{8194B884-E0AD-4CF0-AA74-95ED1B5EF364}" type="presParOf" srcId="{1ED3C2E7-4E7C-4DC7-A6E4-E79547D55915}" destId="{B739C765-F33D-4246-BF4E-E9129AE4903A}" srcOrd="14" destOrd="0" presId="urn:microsoft.com/office/officeart/2005/8/layout/list1"/>
    <dgm:cxn modelId="{339FB152-28F8-4224-9076-5B07B2EEDC18}" type="presParOf" srcId="{1ED3C2E7-4E7C-4DC7-A6E4-E79547D55915}" destId="{B5314144-BEF1-4997-8E31-708F71A1C9EA}" srcOrd="15" destOrd="0" presId="urn:microsoft.com/office/officeart/2005/8/layout/list1"/>
    <dgm:cxn modelId="{CF7EFC9C-C556-4F10-9694-A39FD2F4D7FB}" type="presParOf" srcId="{1ED3C2E7-4E7C-4DC7-A6E4-E79547D55915}" destId="{6D710370-0781-4626-BDBD-578D904D8355}" srcOrd="16" destOrd="0" presId="urn:microsoft.com/office/officeart/2005/8/layout/list1"/>
    <dgm:cxn modelId="{0AF9CC70-EB8B-4225-B43E-595CDAF1EE54}" type="presParOf" srcId="{6D710370-0781-4626-BDBD-578D904D8355}" destId="{6895C6B3-E4D8-40A8-A9DE-6ECFADBB7207}" srcOrd="0" destOrd="0" presId="urn:microsoft.com/office/officeart/2005/8/layout/list1"/>
    <dgm:cxn modelId="{ECCC0D89-78E9-4F2E-823E-E9AC99076F87}" type="presParOf" srcId="{6D710370-0781-4626-BDBD-578D904D8355}" destId="{40066F91-7CBB-4F31-A166-FEF56CF8985D}" srcOrd="1" destOrd="0" presId="urn:microsoft.com/office/officeart/2005/8/layout/list1"/>
    <dgm:cxn modelId="{D7BFAA33-F4E3-497D-A046-81DE8F4A34AB}" type="presParOf" srcId="{1ED3C2E7-4E7C-4DC7-A6E4-E79547D55915}" destId="{5E234848-D1C8-4C19-943E-E89861B28213}" srcOrd="17" destOrd="0" presId="urn:microsoft.com/office/officeart/2005/8/layout/list1"/>
    <dgm:cxn modelId="{B6545BBE-935D-41E1-8836-C2B70607ABF1}" type="presParOf" srcId="{1ED3C2E7-4E7C-4DC7-A6E4-E79547D55915}" destId="{6C65C912-9C21-41B7-B399-DD79B492C0AB}" srcOrd="18" destOrd="0" presId="urn:microsoft.com/office/officeart/2005/8/layout/list1"/>
    <dgm:cxn modelId="{58B59DE6-5F7D-4FD1-A5F4-8453C80A8152}" type="presParOf" srcId="{1ED3C2E7-4E7C-4DC7-A6E4-E79547D55915}" destId="{CF458D3B-459E-456F-A5FE-61B19656C390}" srcOrd="19" destOrd="0" presId="urn:microsoft.com/office/officeart/2005/8/layout/list1"/>
    <dgm:cxn modelId="{216196CF-395F-4E5C-82DE-4087C504183D}" type="presParOf" srcId="{1ED3C2E7-4E7C-4DC7-A6E4-E79547D55915}" destId="{F77379A1-E294-4D67-943C-39EE2CD10136}" srcOrd="20" destOrd="0" presId="urn:microsoft.com/office/officeart/2005/8/layout/list1"/>
    <dgm:cxn modelId="{0F04D448-416A-436C-9FEE-2E27BB9E0F93}" type="presParOf" srcId="{F77379A1-E294-4D67-943C-39EE2CD10136}" destId="{28978C35-C0FD-489C-A884-A8D704DF8691}" srcOrd="0" destOrd="0" presId="urn:microsoft.com/office/officeart/2005/8/layout/list1"/>
    <dgm:cxn modelId="{6DA69C6D-8E41-4C1B-B2E7-C8B852A3260C}" type="presParOf" srcId="{F77379A1-E294-4D67-943C-39EE2CD10136}" destId="{656D4D05-E7D8-4261-B519-11D414548AA5}" srcOrd="1" destOrd="0" presId="urn:microsoft.com/office/officeart/2005/8/layout/list1"/>
    <dgm:cxn modelId="{BEA06B35-0285-48D5-BD1E-0FC2CCE28568}" type="presParOf" srcId="{1ED3C2E7-4E7C-4DC7-A6E4-E79547D55915}" destId="{F93DE1A7-36A8-4D13-8499-F4BE0CAF9EE6}" srcOrd="21" destOrd="0" presId="urn:microsoft.com/office/officeart/2005/8/layout/list1"/>
    <dgm:cxn modelId="{E706DBBD-4F61-49AE-9F8D-C25C0922A96E}" type="presParOf" srcId="{1ED3C2E7-4E7C-4DC7-A6E4-E79547D55915}" destId="{CBC9AD91-97A2-4769-9637-AA190DEC5FE1}" srcOrd="22" destOrd="0" presId="urn:microsoft.com/office/officeart/2005/8/layout/list1"/>
    <dgm:cxn modelId="{8E360D96-896C-4AF0-AD8B-05594E15B15C}" type="presParOf" srcId="{1ED3C2E7-4E7C-4DC7-A6E4-E79547D55915}" destId="{B9DC3BBA-32E5-40FB-848C-09C7C5718FB9}" srcOrd="23" destOrd="0" presId="urn:microsoft.com/office/officeart/2005/8/layout/list1"/>
    <dgm:cxn modelId="{CAD98D88-D774-446C-A817-9EE3C003D791}" type="presParOf" srcId="{1ED3C2E7-4E7C-4DC7-A6E4-E79547D55915}" destId="{9AEA81C4-1E1F-448C-9EF8-D3E63412562E}" srcOrd="24" destOrd="0" presId="urn:microsoft.com/office/officeart/2005/8/layout/list1"/>
    <dgm:cxn modelId="{FB6DA290-A2D1-44CE-A462-4A474BDF65F8}" type="presParOf" srcId="{9AEA81C4-1E1F-448C-9EF8-D3E63412562E}" destId="{3A4DECE1-6B23-4AAC-ABE1-1C05EB6C6EBE}" srcOrd="0" destOrd="0" presId="urn:microsoft.com/office/officeart/2005/8/layout/list1"/>
    <dgm:cxn modelId="{10066FEA-B7F4-47FD-AB22-F52003D16379}" type="presParOf" srcId="{9AEA81C4-1E1F-448C-9EF8-D3E63412562E}" destId="{70E3D4EA-1B79-4B1B-91BF-F08346868F5D}" srcOrd="1" destOrd="0" presId="urn:microsoft.com/office/officeart/2005/8/layout/list1"/>
    <dgm:cxn modelId="{55E602D5-7FD7-4527-8F46-8C98ACF97B63}" type="presParOf" srcId="{1ED3C2E7-4E7C-4DC7-A6E4-E79547D55915}" destId="{D7BFCEEC-3775-4AD8-AE81-E9A151A710AC}" srcOrd="25" destOrd="0" presId="urn:microsoft.com/office/officeart/2005/8/layout/list1"/>
    <dgm:cxn modelId="{F8E56C3B-E3C7-4067-8AD7-636A6F68C0DC}" type="presParOf" srcId="{1ED3C2E7-4E7C-4DC7-A6E4-E79547D55915}" destId="{2019615E-828F-4754-A22C-CD3A100C4D48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2C1AD0-40B5-4A28-8229-7E7D62C7D3E2}">
      <dsp:nvSpPr>
        <dsp:cNvPr id="0" name=""/>
        <dsp:cNvSpPr/>
      </dsp:nvSpPr>
      <dsp:spPr>
        <a:xfrm>
          <a:off x="0" y="401324"/>
          <a:ext cx="7779345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ADA723-4714-4EF4-9E15-E2BCAEDC45A8}">
      <dsp:nvSpPr>
        <dsp:cNvPr id="0" name=""/>
        <dsp:cNvSpPr/>
      </dsp:nvSpPr>
      <dsp:spPr>
        <a:xfrm>
          <a:off x="388967" y="194684"/>
          <a:ext cx="5445541" cy="413280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829" tIns="0" rIns="20582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Циклы  </a:t>
          </a: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профориентационных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часов общения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09142" y="214859"/>
        <a:ext cx="5405191" cy="372930"/>
      </dsp:txXfrm>
    </dsp:sp>
    <dsp:sp modelId="{A4AA1862-EF11-4524-89AC-62F2B8BB5A0B}">
      <dsp:nvSpPr>
        <dsp:cNvPr id="0" name=""/>
        <dsp:cNvSpPr/>
      </dsp:nvSpPr>
      <dsp:spPr>
        <a:xfrm>
          <a:off x="0" y="1036364"/>
          <a:ext cx="7779345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073872-4573-4E2B-86CC-CDDEBD7463E0}">
      <dsp:nvSpPr>
        <dsp:cNvPr id="0" name=""/>
        <dsp:cNvSpPr/>
      </dsp:nvSpPr>
      <dsp:spPr>
        <a:xfrm>
          <a:off x="385330" y="851029"/>
          <a:ext cx="5445541" cy="413280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829" tIns="0" rIns="205829" bIns="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Информационный стенд по профориентации 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05505" y="871204"/>
        <a:ext cx="5405191" cy="372930"/>
      </dsp:txXfrm>
    </dsp:sp>
    <dsp:sp modelId="{6A0F608F-D1C3-4A95-9D3B-8EDED0C9E10D}">
      <dsp:nvSpPr>
        <dsp:cNvPr id="0" name=""/>
        <dsp:cNvSpPr/>
      </dsp:nvSpPr>
      <dsp:spPr>
        <a:xfrm>
          <a:off x="0" y="1671404"/>
          <a:ext cx="7779345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B0B44F-FE7B-48E3-A3B6-8D677BE57880}">
      <dsp:nvSpPr>
        <dsp:cNvPr id="0" name=""/>
        <dsp:cNvSpPr/>
      </dsp:nvSpPr>
      <dsp:spPr>
        <a:xfrm>
          <a:off x="388967" y="1464765"/>
          <a:ext cx="5445541" cy="41328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829" tIns="0" rIns="20582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Экскурсии  на предприятия города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09142" y="1484940"/>
        <a:ext cx="5405191" cy="372930"/>
      </dsp:txXfrm>
    </dsp:sp>
    <dsp:sp modelId="{B739C765-F33D-4246-BF4E-E9129AE4903A}">
      <dsp:nvSpPr>
        <dsp:cNvPr id="0" name=""/>
        <dsp:cNvSpPr/>
      </dsp:nvSpPr>
      <dsp:spPr>
        <a:xfrm>
          <a:off x="0" y="2306445"/>
          <a:ext cx="7779345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7FF82D-C740-4D96-865E-C25810D1FE5B}">
      <dsp:nvSpPr>
        <dsp:cNvPr id="0" name=""/>
        <dsp:cNvSpPr/>
      </dsp:nvSpPr>
      <dsp:spPr>
        <a:xfrm>
          <a:off x="388967" y="2099805"/>
          <a:ext cx="5445541" cy="413280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829" tIns="0" rIns="20582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Посещение   дней открытых дверей СУЗ и ВУЗ, посещение </a:t>
          </a: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профориентационных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лагерных смен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09142" y="2119980"/>
        <a:ext cx="5405191" cy="372930"/>
      </dsp:txXfrm>
    </dsp:sp>
    <dsp:sp modelId="{6C65C912-9C21-41B7-B399-DD79B492C0AB}">
      <dsp:nvSpPr>
        <dsp:cNvPr id="0" name=""/>
        <dsp:cNvSpPr/>
      </dsp:nvSpPr>
      <dsp:spPr>
        <a:xfrm>
          <a:off x="0" y="2941485"/>
          <a:ext cx="7779345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066F91-7CBB-4F31-A166-FEF56CF8985D}">
      <dsp:nvSpPr>
        <dsp:cNvPr id="0" name=""/>
        <dsp:cNvSpPr/>
      </dsp:nvSpPr>
      <dsp:spPr>
        <a:xfrm>
          <a:off x="388967" y="2734845"/>
          <a:ext cx="5445541" cy="413280"/>
        </a:xfrm>
        <a:prstGeom prst="roundRect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829" tIns="0" rIns="20582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Профориентационные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игры, встречи с представителями различных профессий, организация образовательных событий 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09142" y="2755020"/>
        <a:ext cx="5405191" cy="372930"/>
      </dsp:txXfrm>
    </dsp:sp>
    <dsp:sp modelId="{CBC9AD91-97A2-4769-9637-AA190DEC5FE1}">
      <dsp:nvSpPr>
        <dsp:cNvPr id="0" name=""/>
        <dsp:cNvSpPr/>
      </dsp:nvSpPr>
      <dsp:spPr>
        <a:xfrm>
          <a:off x="0" y="3576525"/>
          <a:ext cx="7779345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6D4D05-E7D8-4261-B519-11D414548AA5}">
      <dsp:nvSpPr>
        <dsp:cNvPr id="0" name=""/>
        <dsp:cNvSpPr/>
      </dsp:nvSpPr>
      <dsp:spPr>
        <a:xfrm>
          <a:off x="388967" y="3369884"/>
          <a:ext cx="5445541" cy="413280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829" tIns="0" rIns="20582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Освоение  школьниками основ профессии в рамках различных курсов по выбору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09142" y="3390059"/>
        <a:ext cx="5405191" cy="372930"/>
      </dsp:txXfrm>
    </dsp:sp>
    <dsp:sp modelId="{2019615E-828F-4754-A22C-CD3A100C4D48}">
      <dsp:nvSpPr>
        <dsp:cNvPr id="0" name=""/>
        <dsp:cNvSpPr/>
      </dsp:nvSpPr>
      <dsp:spPr>
        <a:xfrm>
          <a:off x="0" y="4211565"/>
          <a:ext cx="7779345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E3D4EA-1B79-4B1B-91BF-F08346868F5D}">
      <dsp:nvSpPr>
        <dsp:cNvPr id="0" name=""/>
        <dsp:cNvSpPr/>
      </dsp:nvSpPr>
      <dsp:spPr>
        <a:xfrm>
          <a:off x="388967" y="4004925"/>
          <a:ext cx="5445541" cy="413280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829" tIns="0" rIns="20582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Индивидуальные   консультации психолога для школьников и их родителей 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09142" y="4025100"/>
        <a:ext cx="5405191" cy="372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6IdCX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AAAAAAAAAAEgSAADQAgAAEAAAACYAAAAIAAAAv58AAAAAAAA="/>
              </a:ext>
            </a:extLst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algn="l">
              <a:spcBef>
                <a:spcPts val="0"/>
              </a:spcBef>
              <a:spcAft>
                <a:spcPts val="0"/>
              </a:spcAft>
              <a:defRPr lang="ru-RU" sz="1200">
                <a:latin typeface="Calibri" pitchFamily="2" charset="-52"/>
                <a:ea typeface="Arial" pitchFamily="2" charset="-52"/>
                <a:cs typeface="Arial" pitchFamily="2" charset="-52"/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endParaRPr/>
          </a:p>
        </p:txBody>
      </p:sp>
      <p:sp>
        <p:nvSpPr>
          <p:cNvPr id="3" name="Дата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6IdCX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mFwAAAAAAAC4qAADQAgAAEAAAACYAAAAIAAAAv58AAAAAAAA="/>
              </a:ext>
            </a:extLst>
          </p:cNvSpPr>
          <p:nvPr>
            <p:ph type="dt" idx="1"/>
          </p:nvPr>
        </p:nvSpPr>
        <p:spPr>
          <a:xfrm>
            <a:off x="388493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algn="r">
              <a:spcBef>
                <a:spcPts val="0"/>
              </a:spcBef>
              <a:spcAft>
                <a:spcPts val="0"/>
              </a:spcAft>
              <a:defRPr lang="ru-RU" sz="1200">
                <a:latin typeface="Calibri" pitchFamily="2" charset="-52"/>
                <a:ea typeface="Arial" pitchFamily="2" charset="-52"/>
                <a:cs typeface="Arial" pitchFamily="2" charset="-52"/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fld id="{3F59D132-7CD2-0C27-9CE1-8A729FAF6ADF}" type="datetime1">
              <a:t>18.08.2020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 noChangeArrowheads="1"/>
            <a:extLst>
              <a:ext uri="smNativeData">
                <pr:smNativeData xmlns="" xmlns:p14="http://schemas.microsoft.com/office/powerpoint/2010/main" xmlns:pr="smNativeData" val="SMDATA_13_6IdCXx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EAAAACYAAAAIAAAAvx8AAP8fAAA="/>
              </a:ext>
            </a:extLst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 type="none"/>
            <a:tailEnd type="none"/>
          </a:ln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ru-RU"/>
            </a:pPr>
            <a:endParaRPr noProof="1"/>
          </a:p>
        </p:txBody>
      </p:sp>
      <p:sp>
        <p:nvSpPr>
          <p:cNvPr id="5" name="Заметки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6IdCX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EAAAACYAAAAIAAAAvx8AAP8fAAA="/>
              </a:ext>
            </a:extLst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noProof="1"/>
            </a:pPr>
            <a:r>
              <a:t>Образец текста</a:t>
            </a:r>
          </a:p>
          <a:p>
            <a:pPr lvl="1">
              <a:defRPr noProof="1"/>
            </a:pPr>
            <a:r>
              <a:t>Второй уровень</a:t>
            </a:r>
          </a:p>
          <a:p>
            <a:pPr lvl="2">
              <a:defRPr noProof="1"/>
            </a:pPr>
            <a:r>
              <a:t>Третий уровень</a:t>
            </a:r>
          </a:p>
          <a:p>
            <a:pPr lvl="3">
              <a:defRPr noProof="1"/>
            </a:pPr>
            <a:r>
              <a:t>Четвертый уровень</a:t>
            </a:r>
          </a:p>
          <a:p>
            <a:pPr lvl="4">
              <a:defRPr noProof="1"/>
            </a:pPr>
            <a:r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6IdCXx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AAAAAbjUAAEgSAAA+OAAAEAAAACYAAAAIAAAAv58AAP8fAAA="/>
              </a:ext>
            </a:extLst>
          </p:cNvSpPr>
          <p:nvPr>
            <p:ph type="ftr" sz="quarter" idx="4"/>
          </p:nvPr>
        </p:nvSpPr>
        <p:spPr>
          <a:xfrm>
            <a:off x="0" y="868553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l">
              <a:spcBef>
                <a:spcPts val="0"/>
              </a:spcBef>
              <a:spcAft>
                <a:spcPts val="0"/>
              </a:spcAft>
              <a:defRPr lang="ru-RU" sz="1200">
                <a:latin typeface="Calibri" pitchFamily="2" charset="-52"/>
                <a:ea typeface="Arial" pitchFamily="2" charset="-52"/>
                <a:cs typeface="Arial" pitchFamily="2" charset="-52"/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endParaRPr/>
          </a:p>
        </p:txBody>
      </p:sp>
      <p:sp>
        <p:nvSpPr>
          <p:cNvPr id="7" name="Номер слайда 6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6IdCXx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mFwAAbjUAAC4qAAA+OAAAEAAAACYAAAAIAAAAv58AAP8fAAA="/>
              </a:ext>
            </a:extLst>
          </p:cNvSpPr>
          <p:nvPr>
            <p:ph type="sldNum" sz="quarter" idx="5"/>
          </p:nvPr>
        </p:nvSpPr>
        <p:spPr>
          <a:xfrm>
            <a:off x="3884930" y="868553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r">
              <a:spcBef>
                <a:spcPts val="0"/>
              </a:spcBef>
              <a:spcAft>
                <a:spcPts val="0"/>
              </a:spcAft>
              <a:defRPr lang="ru-RU" sz="1200">
                <a:latin typeface="Calibri" pitchFamily="2" charset="-52"/>
                <a:ea typeface="Arial" pitchFamily="2" charset="-52"/>
                <a:cs typeface="Arial" pitchFamily="2" charset="-52"/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fld id="{3F5988E0-AED2-0C7E-9CE1-582BC6AF6A0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606723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marR="0" indent="0" algn="l" defTabSz="914400">
      <a:lnSpc>
        <a:spcPct val="100000"/>
      </a:lnSpc>
      <a:spcBef>
        <a:spcPts val="430"/>
      </a:spcBef>
      <a:spcAft>
        <a:spcPts val="0"/>
      </a:spcAft>
      <a:buNone/>
      <a:tabLst/>
      <a:defRPr sz="1200" b="0" i="0" u="none" strike="noStrike" kern="1" spc="0" baseline="0" noProof="1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1pPr>
    <a:lvl2pPr marL="457200" marR="0" indent="0" algn="l" defTabSz="914400">
      <a:lnSpc>
        <a:spcPct val="100000"/>
      </a:lnSpc>
      <a:spcBef>
        <a:spcPts val="430"/>
      </a:spcBef>
      <a:spcAft>
        <a:spcPts val="0"/>
      </a:spcAft>
      <a:buNone/>
      <a:tabLst/>
      <a:defRPr sz="1200" b="0" i="0" u="none" strike="noStrike" kern="1" spc="0" baseline="0" noProof="1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2pPr>
    <a:lvl3pPr marL="914400" marR="0" indent="0" algn="l" defTabSz="914400">
      <a:lnSpc>
        <a:spcPct val="100000"/>
      </a:lnSpc>
      <a:spcBef>
        <a:spcPts val="430"/>
      </a:spcBef>
      <a:spcAft>
        <a:spcPts val="0"/>
      </a:spcAft>
      <a:buNone/>
      <a:tabLst/>
      <a:defRPr sz="1200" b="0" i="0" u="none" strike="noStrike" kern="1" spc="0" baseline="0" noProof="1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3pPr>
    <a:lvl4pPr marL="1371600" marR="0" indent="0" algn="l" defTabSz="914400">
      <a:lnSpc>
        <a:spcPct val="100000"/>
      </a:lnSpc>
      <a:spcBef>
        <a:spcPts val="430"/>
      </a:spcBef>
      <a:spcAft>
        <a:spcPts val="0"/>
      </a:spcAft>
      <a:buNone/>
      <a:tabLst/>
      <a:defRPr sz="1200" b="0" i="0" u="none" strike="noStrike" kern="1" spc="0" baseline="0" noProof="1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4pPr>
    <a:lvl5pPr marL="1828800" marR="0" indent="0" algn="l" defTabSz="914400">
      <a:lnSpc>
        <a:spcPct val="100000"/>
      </a:lnSpc>
      <a:spcBef>
        <a:spcPts val="430"/>
      </a:spcBef>
      <a:spcAft>
        <a:spcPts val="0"/>
      </a:spcAft>
      <a:buNone/>
      <a:tabLst/>
      <a:defRPr sz="1200" b="0" i="0" u="none" strike="noStrike" kern="1" spc="0" baseline="0" noProof="1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5pPr>
    <a:lvl6pPr marL="22860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6pPr>
    <a:lvl7pPr marL="2743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7pPr>
    <a:lvl8pPr marL="3200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8pPr>
    <a:lvl9pPr marL="3657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2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ChangeArrowheads="1"/>
            <a:extLst>
              <a:ext uri="smNativeData">
                <pr:smNativeData xmlns="" xmlns:p14="http://schemas.microsoft.com/office/powerpoint/2010/main" xmlns:pr="smNativeData" val="SMDATA_13_6IdCXx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FduX0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EAAAACYAAAAIAAAAAQ4AAP8fAAA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noFill/>
          <a:ln w="12700" cap="flat" cmpd="sng" algn="ctr">
            <a:solidFill>
              <a:srgbClr val="000000"/>
            </a:solidFill>
            <a:prstDash val="solid"/>
            <a:headEnd type="none"/>
            <a:tailEnd type="none"/>
          </a:ln>
        </p:spPr>
      </p:sp>
      <p:sp>
        <p:nvSpPr>
          <p:cNvPr id="3" name="Заметки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6IdCX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KlYTMY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EAAAACYAAAAIAAAAvx4AAH8AAAA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defRPr lang="ru-RU"/>
            </a:pPr>
            <a:endParaRPr/>
          </a:p>
        </p:txBody>
      </p:sp>
      <p:sp>
        <p:nvSpPr>
          <p:cNvPr id="4" name="Номер слайда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6IdCXx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+B/j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mFwAAbjUAAC4qAAA+OAAAEAAAACYAAAAIAAAAvx4AAP8fAAA="/>
              </a:ext>
            </a:extLst>
          </p:cNvSpPr>
          <p:nvPr>
            <p:ph type="sldNum" sz="quarter" idx="5"/>
          </p:nvPr>
        </p:nvSpPr>
        <p:spPr>
          <a:xfrm>
            <a:off x="3884930" y="8685530"/>
            <a:ext cx="2971800" cy="457200"/>
          </a:xfrm>
          <a:noFill/>
          <a:ln>
            <a:noFill/>
          </a:ln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 lang="ru-RU"/>
            </a:pPr>
            <a:fld id="{3F59C286-C8D2-0C34-9CE1-3E618CAF6A6B}" type="slidenum">
              <a:t>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ChangeArrowheads="1"/>
            <a:extLst>
              <a:ext uri="smNativeData">
                <pr:smNativeData xmlns="" xmlns:p14="http://schemas.microsoft.com/office/powerpoint/2010/main" xmlns:pr="smNativeData" val="SMDATA_13_6IdCXx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tEhmk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EAAAACYAAAAIAAAAAQ4AAP8fAAA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noFill/>
          <a:ln w="12700" cap="flat" cmpd="sng" algn="ctr">
            <a:solidFill>
              <a:srgbClr val="000000"/>
            </a:solidFill>
            <a:prstDash val="solid"/>
            <a:headEnd type="none"/>
            <a:tailEnd type="none"/>
          </a:ln>
        </p:spPr>
      </p:sp>
      <p:sp>
        <p:nvSpPr>
          <p:cNvPr id="3" name="Заметки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6IdCX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LFCFA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EAAAACYAAAAIAAAAvx4AAH8AAAA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defRPr lang="ru-RU"/>
            </a:pPr>
            <a:endParaRPr/>
          </a:p>
        </p:txBody>
      </p:sp>
      <p:sp>
        <p:nvSpPr>
          <p:cNvPr id="4" name="Номер слайда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6IdCXx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KPMb+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mFwAAbjUAAC4qAAA+OAAAEAAAACYAAAAIAAAAvx4AAP8fAAA="/>
              </a:ext>
            </a:extLst>
          </p:cNvSpPr>
          <p:nvPr>
            <p:ph type="sldNum" sz="quarter" idx="5"/>
          </p:nvPr>
        </p:nvSpPr>
        <p:spPr>
          <a:xfrm>
            <a:off x="3884930" y="8685530"/>
            <a:ext cx="2971800" cy="457200"/>
          </a:xfrm>
          <a:noFill/>
          <a:ln>
            <a:noFill/>
          </a:ln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 lang="ru-RU"/>
            </a:pPr>
            <a:fld id="{3F598C51-1FD2-0C7A-9CE1-E92FC2AF6ABC}" type="slidenum">
              <a:t>3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ChangeArrowheads="1"/>
            <a:extLst>
              <a:ext uri="smNativeData">
                <pr:smNativeData xmlns="" xmlns:p14="http://schemas.microsoft.com/office/powerpoint/2010/main" xmlns:pr="smNativeData" val="SMDATA_13_6IdCXx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M9qr4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EAAAACYAAAAIAAAAAQ4AAP8fAAA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noFill/>
          <a:ln w="12700" cap="flat" cmpd="sng" algn="ctr">
            <a:solidFill>
              <a:srgbClr val="000000"/>
            </a:solidFill>
            <a:prstDash val="solid"/>
            <a:headEnd type="none"/>
            <a:tailEnd type="none"/>
          </a:ln>
        </p:spPr>
      </p:sp>
      <p:sp>
        <p:nvSpPr>
          <p:cNvPr id="3" name="Заметки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6IdCX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z1P50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EAAAACYAAAAIAAAAvx4AAH8AAAA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defRPr lang="ru-RU"/>
            </a:pPr>
            <a:endParaRPr/>
          </a:p>
        </p:txBody>
      </p:sp>
      <p:sp>
        <p:nvSpPr>
          <p:cNvPr id="4" name="Номер слайда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6IdCXx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Mr6mg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mFwAAbjUAAC4qAAA+OAAAEAAAACYAAAAIAAAAvx4AAP8fAAA="/>
              </a:ext>
            </a:extLst>
          </p:cNvSpPr>
          <p:nvPr>
            <p:ph type="sldNum" sz="quarter" idx="5"/>
          </p:nvPr>
        </p:nvSpPr>
        <p:spPr>
          <a:xfrm>
            <a:off x="3884930" y="8685530"/>
            <a:ext cx="2971800" cy="457200"/>
          </a:xfrm>
          <a:noFill/>
          <a:ln>
            <a:noFill/>
          </a:ln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 lang="ru-RU"/>
            </a:pPr>
            <a:fld id="{3F59D63D-73D2-0C20-9CE1-857598AF6AD0}" type="slidenum">
              <a:t>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ChangeArrowheads="1"/>
            <a:extLst>
              <a:ext uri="smNativeData">
                <pr:smNativeData xmlns="" xmlns:p14="http://schemas.microsoft.com/office/powerpoint/2010/main" xmlns:pr="smNativeData" val="SMDATA_13_6IdCXx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QAMQ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EAAAACYAAAAIAAAAAQ4AAP8fAAA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noFill/>
          <a:ln w="12700" cap="flat" cmpd="sng" algn="ctr">
            <a:solidFill>
              <a:srgbClr val="000000"/>
            </a:solidFill>
            <a:prstDash val="solid"/>
            <a:headEnd type="none"/>
            <a:tailEnd type="none"/>
          </a:ln>
        </p:spPr>
      </p:sp>
      <p:sp>
        <p:nvSpPr>
          <p:cNvPr id="3" name="Заметки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6IdCX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LkC3Qc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EAAAACYAAAAIAAAAvx4AAH8AAAA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defRPr lang="ru-RU"/>
            </a:pPr>
            <a:endParaRPr/>
          </a:p>
        </p:txBody>
      </p:sp>
      <p:sp>
        <p:nvSpPr>
          <p:cNvPr id="4" name="Номер слайда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6IdCXx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mFwAAbjUAAC4qAAA+OAAAEAAAACYAAAAIAAAAvx4AAP8fAAA="/>
              </a:ext>
            </a:extLst>
          </p:cNvSpPr>
          <p:nvPr>
            <p:ph type="sldNum" sz="quarter" idx="5"/>
          </p:nvPr>
        </p:nvSpPr>
        <p:spPr>
          <a:xfrm>
            <a:off x="3884930" y="8685530"/>
            <a:ext cx="2971800" cy="457200"/>
          </a:xfrm>
          <a:noFill/>
          <a:ln>
            <a:noFill/>
          </a:ln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 lang="ru-RU"/>
            </a:pPr>
            <a:fld id="{3F598BD1-9FD2-0C7D-9CE1-6928C5AF6A3C}" type="slidenum">
              <a:t>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ChangeArrowheads="1"/>
            <a:extLst>
              <a:ext uri="smNativeData">
                <pr:smNativeData xmlns="" xmlns:p14="http://schemas.microsoft.com/office/powerpoint/2010/main" xmlns:pr="smNativeData" val="SMDATA_13_6IdCXx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QAcwA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EAAAACYAAAAIAAAAAQ4AAP8fAAA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noFill/>
          <a:ln w="12700" cap="flat" cmpd="sng" algn="ctr">
            <a:solidFill>
              <a:srgbClr val="000000"/>
            </a:solidFill>
            <a:prstDash val="solid"/>
            <a:headEnd type="none"/>
            <a:tailEnd type="none"/>
          </a:ln>
        </p:spPr>
      </p:sp>
      <p:sp>
        <p:nvSpPr>
          <p:cNvPr id="3" name="Заметки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6IdCX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MA3Qc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EAAAACYAAAAIAAAAvx4AAH8AAAA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defRPr lang="ru-RU"/>
            </a:pPr>
            <a:endParaRPr/>
          </a:p>
        </p:txBody>
      </p:sp>
      <p:sp>
        <p:nvSpPr>
          <p:cNvPr id="4" name="Номер слайда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6IdCXx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YAYw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mFwAAbjUAAC4qAAA+OAAAEAAAACYAAAAIAAAAvx4AAP8fAAA="/>
              </a:ext>
            </a:extLst>
          </p:cNvSpPr>
          <p:nvPr>
            <p:ph type="sldNum" sz="quarter" idx="5"/>
          </p:nvPr>
        </p:nvSpPr>
        <p:spPr>
          <a:xfrm>
            <a:off x="3884930" y="8685530"/>
            <a:ext cx="2971800" cy="457200"/>
          </a:xfrm>
          <a:noFill/>
          <a:ln>
            <a:noFill/>
          </a:ln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 lang="ru-RU"/>
            </a:pPr>
            <a:fld id="{3F59D628-66D2-0C20-9CE1-907598AF6AC5}" type="slidenum"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ChangeArrowheads="1"/>
            <a:extLst>
              <a:ext uri="smNativeData">
                <pr:smNativeData xmlns="" xmlns:p14="http://schemas.microsoft.com/office/powerpoint/2010/main" xmlns:pr="smNativeData" val="SMDATA_13_6IdCXxMAAAAlAAAAZAAAAC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MwC3gcMAAAAEAAAAAAAAAAAAAAAAAAAAAAAAAAeAAAAaAAAAAAAAAAAAAAAAAAAAAAAAAAAAAAAECcAABAnAAAAAAAAAAAAAAAAAAAAAAAAAAAAAAAAAAAAAAAAAAAAABQAAAAAAAAAwMD/AAAAAABkAAAAMgAAAAAAAABkAAAAAAAAAH9/fwAKAAAAHwAAAFQAAAAAAAAFAAAAAQAAAAAAAAAAAAAAAAAAAAAAAAAAAAAAAAAAAAAAAAAAAAAAAH9/fwAAAAADzMzMAMDA/wB/f38AAAAAAAAAAAAAAAAAAAAAAAAAAAAhAAAAGAAAABQAAAAIBwAAOAQAACgjAABQGQAAEAAAACYAAAAIAAAAAQ4AAP8fAAA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noFill/>
          <a:ln w="12700" cap="flat" cmpd="sng" algn="ctr">
            <a:solidFill>
              <a:srgbClr val="000000"/>
            </a:solidFill>
            <a:prstDash val="solid"/>
            <a:headEnd type="none"/>
            <a:tailEnd type="none"/>
          </a:ln>
        </p:spPr>
      </p:sp>
      <p:sp>
        <p:nvSpPr>
          <p:cNvPr id="3" name="Заметки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6IdCX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5lLxk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uBoAAPglAAAINAAAEAAAACYAAAAIAAAAvx4AAH8AAAA="/>
              </a:ext>
            </a:extLst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defRPr lang="ru-RU"/>
            </a:pPr>
            <a:endParaRPr/>
          </a:p>
        </p:txBody>
      </p:sp>
      <p:sp>
        <p:nvSpPr>
          <p:cNvPr id="4" name="Номер слайда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6IdCXx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wAb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mFwAAbjUAAC4qAAA+OAAAEAAAACYAAAAIAAAAvx4AAP8fAAA="/>
              </a:ext>
            </a:extLst>
          </p:cNvSpPr>
          <p:nvPr>
            <p:ph type="sldNum" sz="quarter" idx="5"/>
          </p:nvPr>
        </p:nvSpPr>
        <p:spPr>
          <a:xfrm>
            <a:off x="3884930" y="8685530"/>
            <a:ext cx="2971800" cy="457200"/>
          </a:xfrm>
          <a:noFill/>
          <a:ln>
            <a:noFill/>
          </a:ln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 lang="ru-RU"/>
            </a:pPr>
            <a:fld id="{3F59FFB6-F8D2-0C09-9CE1-0E5CB1AF6A5B}" type="slidenum">
              <a:t>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6IdC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Gw0AAAg0AAAmFgAAEAAAACYAAAAIAAAAAQAAAAAAAAA="/>
              </a:ext>
            </a:extLst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Подзаголовок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6IdCX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6BcAANAvAACwIgAAEAAAACYAAAAIAAAAAYAAAAAAAAA="/>
              </a:ext>
            </a:extLst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lang="ru-RU">
                <a:solidFill>
                  <a:srgbClr val="8C8C8C"/>
                </a:solidFill>
              </a:defRPr>
            </a:lvl1pPr>
            <a:lvl2pPr marL="457200" indent="0" algn="ctr">
              <a:buNone/>
              <a:defRPr lang="ru-RU">
                <a:solidFill>
                  <a:srgbClr val="8C8C8C"/>
                </a:solidFill>
              </a:defRPr>
            </a:lvl2pPr>
            <a:lvl3pPr marL="914400" indent="0" algn="ctr">
              <a:buNone/>
              <a:defRPr lang="ru-RU">
                <a:solidFill>
                  <a:srgbClr val="8C8C8C"/>
                </a:solidFill>
              </a:defRPr>
            </a:lvl3pPr>
            <a:lvl4pPr marL="1371600" indent="0" algn="ctr">
              <a:buNone/>
              <a:defRPr lang="ru-RU">
                <a:solidFill>
                  <a:srgbClr val="8C8C8C"/>
                </a:solidFill>
              </a:defRPr>
            </a:lvl4pPr>
            <a:lvl5pPr marL="1828800" indent="0" algn="ctr">
              <a:buNone/>
              <a:defRPr lang="ru-RU">
                <a:solidFill>
                  <a:srgbClr val="8C8C8C"/>
                </a:solidFill>
              </a:defRPr>
            </a:lvl5pPr>
            <a:lvl6pPr marL="2286000" indent="0" algn="ctr">
              <a:buNone/>
              <a:defRPr lang="ru-RU">
                <a:solidFill>
                  <a:srgbClr val="8C8C8C"/>
                </a:solidFill>
              </a:defRPr>
            </a:lvl6pPr>
            <a:lvl7pPr marL="2743200" indent="0" algn="ctr">
              <a:buNone/>
              <a:defRPr lang="ru-RU">
                <a:solidFill>
                  <a:srgbClr val="8C8C8C"/>
                </a:solidFill>
              </a:defRPr>
            </a:lvl7pPr>
            <a:lvl8pPr marL="3200400" indent="0" algn="ctr">
              <a:buNone/>
              <a:defRPr lang="ru-RU">
                <a:solidFill>
                  <a:srgbClr val="8C8C8C"/>
                </a:solidFill>
              </a:defRPr>
            </a:lvl8pPr>
            <a:lvl9pPr marL="3657600" indent="0" algn="ctr">
              <a:buNone/>
              <a:defRPr lang="ru-RU">
                <a:solidFill>
                  <a:srgbClr val="8C8C8C"/>
                </a:solidFill>
              </a:defRPr>
            </a:lvl9pPr>
          </a:lstStyle>
          <a:p>
            <a:pPr>
              <a:defRPr lang="ru-RU"/>
            </a:pPr>
            <a:r>
              <a:t>Образец подзаголовка</a:t>
            </a:r>
          </a:p>
        </p:txBody>
      </p:sp>
      <p:sp>
        <p:nvSpPr>
          <p:cNvPr id="4" name="Дата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6IdC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icAAPAPAABZKQ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F59DD35-7BD2-0C2B-9CE1-8D7E93AF6AD8}" type="datetime1">
              <a:t>18.08.2020</a:t>
            </a:fld>
            <a:endParaRPr/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6IdC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NC80L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icAAAgl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6IdC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icAAHA1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F59883D-73D2-0C7E-9CE1-852BC6AF6AD0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strips/>
        <p:extLst>
          <p:ext uri="smNativeData">
            <pr:smNativeData xmlns="" xmlns:pr="smNativeData" val="6IdCXwAAAAAIBwAAAAAAAAkAAAAAAAAAAAAAAAAAAAAAAAAAAQAAAAAAAAAAAAAAAAAAAAAAAAAAAAAA"/>
          </p:ext>
        </p:extLst>
      </p:transition>
    </mc:Choice>
    <mc:Fallback xmlns="">
      <p:transition spd="slow">
        <p:strips/>
        <p:extLst>
          <p:ext uri="smNativeData">
            <pr:smNativeData xmlns:pr="smNativeData" xmlns:p14="http://schemas.microsoft.com/office/powerpoint/2010/main" xmlns="" val="6IdCXwAAAAAIBwAAAAAAAAkAAAAAAAAAAAAAAAAAAAAAAAAAAQAAAAAAAAAAAAAAAAAAAAAAAAAAAAAA"/>
          </p:ext>
        </p:extLst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6IdC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6IdCXxMAAAAlAAAAZAAAAA0AAAAAkAAAAEgAAACQAAAASAAAAAAAAAAAAAAAAQ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CYAAAAIAAAAPhAAAAAAAAA="/>
              </a:ext>
            </a:extLst>
          </p:cNvSpPr>
          <p:nvPr>
            <p:ph idx="1"/>
          </p:nvPr>
        </p:nvSpPr>
        <p:spPr/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Дата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6IdC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icAAPAPAABZKQ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F59A889-C7D2-0C5E-9CE1-310BE6AF6A64}" type="datetime1">
              <a:t>18.08.2020</a:t>
            </a:fld>
            <a:endParaRPr/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6IdC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icAAAgl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6IdC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icAAHA1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F59B3C9-87D2-0C45-9CE1-7110FDAF6A24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strips/>
        <p:extLst>
          <p:ext uri="smNativeData">
            <pr:smNativeData xmlns="" xmlns:pr="smNativeData" val="6IdCXwAAAAAIBwAAAAAAAAkAAAAAAAAAAAAAAAAAAAAAAAAAAQAAAAAAAAAAAAAAAAAAAAAAAAAAAAAA"/>
          </p:ext>
        </p:extLst>
      </p:transition>
    </mc:Choice>
    <mc:Fallback xmlns="">
      <p:transition spd="slow">
        <p:strips/>
        <p:extLst>
          <p:ext uri="smNativeData">
            <pr:smNativeData xmlns:pr="smNativeData" xmlns:p14="http://schemas.microsoft.com/office/powerpoint/2010/main" xmlns="" val="6IdCXwAAAAAIBwAAAAAAAAkAAAAAAAAAAAAAAAAAAAAAAAAAAQAAAAAAAAAAAAAAAAAAAAAAAAAAAAAA"/>
          </p:ext>
        </p:extLst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6IdCXxMAAAAlAAAAZAAAAA0AAAAAkAAAAEgAAACQAAAASAAAAAAAAAABAAAAAQ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IKAAAsQEAAHA1AACwJQAAEAAAACYAAAAIAAAAPxAAAAAAAAA="/>
              </a:ext>
            </a:extLst>
          </p:cNvSpPr>
          <p:nvPr>
            <p:ph type="title"/>
          </p:nvPr>
        </p:nvSpPr>
        <p:spPr>
          <a:xfrm>
            <a:off x="6629400" y="274955"/>
            <a:ext cx="2057400" cy="5851525"/>
          </a:xfrm>
        </p:spPr>
        <p:txBody>
          <a:bodyPr vert="vert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6IdCXxMAAAAlAAAAZAAAAA0AAAAAkAAAAEgAAACQAAAASAAAAAAAAAAAAAAAAQ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NgnAACwJQAAEAAAACYAAAAIAAAAPxAAAAAAAAA="/>
              </a:ext>
            </a:extLst>
          </p:cNvSpPr>
          <p:nvPr>
            <p:ph idx="1"/>
          </p:nvPr>
        </p:nvSpPr>
        <p:spPr>
          <a:xfrm>
            <a:off x="457200" y="274955"/>
            <a:ext cx="6019800" cy="5851525"/>
          </a:xfrm>
        </p:spPr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Дата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6IdC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icAAPAPAABZKQ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F598243-0DD2-0C74-9CE1-FB21CCAF6AAE}" type="datetime1">
              <a:t>18.08.2020</a:t>
            </a:fld>
            <a:endParaRPr/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6IdC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icAAAgl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6IdC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icAAHA1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F59C565-2BD2-0C33-9CE1-DD668BAF6A88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strips/>
        <p:extLst>
          <p:ext uri="smNativeData">
            <pr:smNativeData xmlns="" xmlns:pr="smNativeData" val="6IdCXwAAAAAIBwAAAAAAAAkAAAAAAAAAAAAAAAAAAAAAAAAAAQAAAAAAAAAAAAAAAAAAAAAAAAAAAAAA"/>
          </p:ext>
        </p:extLst>
      </p:transition>
    </mc:Choice>
    <mc:Fallback xmlns="">
      <p:transition spd="slow">
        <p:strips/>
        <p:extLst>
          <p:ext uri="smNativeData">
            <pr:smNativeData xmlns:pr="smNativeData" xmlns:p14="http://schemas.microsoft.com/office/powerpoint/2010/main" xmlns="" val="6IdCXwAAAAAIBwAAAAAAAAkAAAAAAAAAAAAAAAAAAAAAAAAAAQAAAAAAAAAAAAAAAAAAAAAAAAAAAAAA"/>
          </p:ext>
        </p:extLst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6IdC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Содержимое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6IdCX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CYAAAAIAAAAAAAAAAAAAAA="/>
              </a:ext>
            </a:extLst>
          </p:cNvSpPr>
          <p:nvPr>
            <p:ph idx="1"/>
          </p:nvPr>
        </p:nvSpPr>
        <p:spPr/>
        <p:txBody>
          <a:bodyPr/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Дата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6IdC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icAAPAPAABZKQ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F59EC7F-31D2-0C1A-9CE1-C74FA2AF6A92}" type="datetime1">
              <a:t></a:t>
            </a:fld>
            <a:endParaRPr/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6IdC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icAAAgl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6IdC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icAAHA1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F599869-27D2-0C6E-9CE1-D13BD6AF6A84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strips/>
        <p:extLst>
          <p:ext uri="smNativeData">
            <pr:smNativeData xmlns="" xmlns:pr="smNativeData" val="6IdCXwAAAAAIBwAAAAAAAAkAAAAAAAAAAAAAAAAAAAAAAAAAAQAAAAAAAAAAAAAAAAAAAAAAAAAAAAAA"/>
          </p:ext>
        </p:extLst>
      </p:transition>
    </mc:Choice>
    <mc:Fallback xmlns="">
      <p:transition spd="slow">
        <p:strips/>
        <p:extLst>
          <p:ext uri="smNativeData">
            <pr:smNativeData xmlns:pr="smNativeData" xmlns:p14="http://schemas.microsoft.com/office/powerpoint/2010/main" xmlns="" val="6IdCXwAAAAAIBwAAAAAAAAkAAAAAAAAAAAAAAAAAAAAAAAAAAQAAAAAAAAAAAAAAAAAAAAAAAAAAAAAA"/>
          </p:ext>
        </p:extLst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6IdCX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yBAAAHBsAAEI0AAB9IwAAEAAAACYAAAAIAAAAvZAAAAAAAAA="/>
              </a:ext>
            </a:extLst>
          </p:cNvSpPr>
          <p:nvPr>
            <p:ph type="title"/>
          </p:nvPr>
        </p:nvSpPr>
        <p:spPr>
          <a:xfrm>
            <a:off x="722630" y="4406900"/>
            <a:ext cx="7772400" cy="1362075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algn="l">
              <a:defRPr lang="ru-RU" sz="4000" b="1" cap="all"/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 cap="all"/>
            </a:pPr>
            <a:r>
              <a:t>Образец заголовка</a:t>
            </a:r>
          </a:p>
        </p:txBody>
      </p:sp>
      <p:sp>
        <p:nvSpPr>
          <p:cNvPr id="3" name="Текст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6IdCXx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yBAAA4hEAAEI0AAAcGwAAEAAAACYAAAAIAAAAvZAAAAAAAAA="/>
              </a:ext>
            </a:extLst>
          </p:cNvSpPr>
          <p:nvPr>
            <p:ph idx="1"/>
          </p:nvPr>
        </p:nvSpPr>
        <p:spPr>
          <a:xfrm>
            <a:off x="722630" y="2907030"/>
            <a:ext cx="7772400" cy="149987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marL="0" indent="0">
              <a:buNone/>
              <a:defRPr lang="ru-RU" sz="2000">
                <a:solidFill>
                  <a:srgbClr val="8C8C8C"/>
                </a:solidFill>
              </a:defRPr>
            </a:lvl1pPr>
            <a:lvl2pPr marL="457200" indent="0">
              <a:buNone/>
              <a:defRPr lang="ru-RU" sz="1800">
                <a:solidFill>
                  <a:srgbClr val="8C8C8C"/>
                </a:solidFill>
              </a:defRPr>
            </a:lvl2pPr>
            <a:lvl3pPr marL="914400" indent="0">
              <a:buNone/>
              <a:defRPr lang="ru-RU" sz="1600">
                <a:solidFill>
                  <a:srgbClr val="8C8C8C"/>
                </a:solidFill>
              </a:defRPr>
            </a:lvl3pPr>
            <a:lvl4pPr marL="1371600" indent="0">
              <a:buNone/>
              <a:defRPr lang="ru-RU" sz="1400">
                <a:solidFill>
                  <a:srgbClr val="8C8C8C"/>
                </a:solidFill>
              </a:defRPr>
            </a:lvl4pPr>
            <a:lvl5pPr marL="1828800" indent="0">
              <a:buNone/>
              <a:defRPr lang="ru-RU" sz="1400">
                <a:solidFill>
                  <a:srgbClr val="8C8C8C"/>
                </a:solidFill>
              </a:defRPr>
            </a:lvl5pPr>
            <a:lvl6pPr marL="2286000" indent="0">
              <a:buNone/>
              <a:defRPr lang="ru-RU" sz="1400">
                <a:solidFill>
                  <a:srgbClr val="8C8C8C"/>
                </a:solidFill>
              </a:defRPr>
            </a:lvl6pPr>
            <a:lvl7pPr marL="2743200" indent="0">
              <a:buNone/>
              <a:defRPr lang="ru-RU" sz="1400">
                <a:solidFill>
                  <a:srgbClr val="8C8C8C"/>
                </a:solidFill>
              </a:defRPr>
            </a:lvl7pPr>
            <a:lvl8pPr marL="3200400" indent="0">
              <a:buNone/>
              <a:defRPr lang="ru-RU" sz="1400">
                <a:solidFill>
                  <a:srgbClr val="8C8C8C"/>
                </a:solidFill>
              </a:defRPr>
            </a:lvl8pPr>
            <a:lvl9pPr marL="3657600" indent="0">
              <a:buNone/>
              <a:defRPr lang="ru-RU" sz="1400">
                <a:solidFill>
                  <a:srgbClr val="8C8C8C"/>
                </a:solidFill>
              </a:defRPr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4" name="Дата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6IdC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icAAPAPAABZKQ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F59FDC1-8FD2-0C0B-9CE1-795EB3AF6A2C}" type="datetime1">
              <a:t>18.08.2020</a:t>
            </a:fld>
            <a:endParaRPr/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6IdC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icAAAgl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6IdC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icAAHA1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F59B445-0BD2-0C42-9CE1-FD17FAAF6AA8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strips/>
        <p:extLst>
          <p:ext uri="smNativeData">
            <pr:smNativeData xmlns="" xmlns:pr="smNativeData" val="6IdCXwAAAAAIBwAAAAAAAAkAAAAAAAAAAAAAAAAAAAAAAAAAAQAAAAAAAAAAAAAAAAAAAAAAAAAAAAAA"/>
          </p:ext>
        </p:extLst>
      </p:transition>
    </mc:Choice>
    <mc:Fallback xmlns="">
      <p:transition spd="slow">
        <p:strips/>
        <p:extLst>
          <p:ext uri="smNativeData">
            <pr:smNativeData xmlns:pr="smNativeData" xmlns:p14="http://schemas.microsoft.com/office/powerpoint/2010/main" xmlns="" val="6IdCXwAAAAAIBwAAAAAAAAkAAAAAAAAAAAAAAAAAAAAAAAAAAQAAAAAAAAAAAAAAAAAAAAAAAAAAAAAA"/>
          </p:ext>
        </p:extLst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6IdC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Содержимое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6IdCX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KgbAACwJQAAEAAAACYAAAAIAAAAAYAAAAAAAAA="/>
              </a:ext>
            </a:extLst>
          </p:cNvSpPr>
          <p:nvPr>
            <p:ph idx="1"/>
          </p:nvPr>
        </p:nvSpPr>
        <p:spPr>
          <a:xfrm>
            <a:off x="457200" y="1600200"/>
            <a:ext cx="4038600" cy="4526280"/>
          </a:xfrm>
        </p:spPr>
        <p:txBody>
          <a:bodyPr/>
          <a:lstStyle>
            <a:lvl1pPr>
              <a:defRPr lang="ru-RU" sz="2800"/>
            </a:lvl1pPr>
            <a:lvl2pPr>
              <a:defRPr lang="ru-RU" sz="2400"/>
            </a:lvl2pPr>
            <a:lvl3pPr>
              <a:defRPr lang="ru-RU" sz="2000"/>
            </a:lvl3pPr>
            <a:lvl4pPr>
              <a:defRPr lang="ru-RU" sz="1800"/>
            </a:lvl4pPr>
            <a:lvl5pPr>
              <a:defRPr lang="ru-RU" sz="1800"/>
            </a:lvl5pPr>
            <a:lvl6pPr>
              <a:defRPr lang="ru-RU" sz="1800"/>
            </a:lvl6pPr>
            <a:lvl7pPr>
              <a:defRPr lang="ru-RU" sz="1800"/>
            </a:lvl7pPr>
            <a:lvl8pPr>
              <a:defRPr lang="ru-RU" sz="1800"/>
            </a:lvl8pPr>
            <a:lvl9pPr>
              <a:defRPr lang="ru-RU" sz="1800"/>
            </a:lvl9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Содержимое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6IdCX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YHAAA2AkAAHA1AACwJQAAEAAAACYAAAAIAAAAAYAAAAAAAAA="/>
              </a:ext>
            </a:extLst>
          </p:cNvSpPr>
          <p:nvPr>
            <p:ph idx="2"/>
          </p:nvPr>
        </p:nvSpPr>
        <p:spPr>
          <a:xfrm>
            <a:off x="4648200" y="1600200"/>
            <a:ext cx="4038600" cy="4526280"/>
          </a:xfrm>
        </p:spPr>
        <p:txBody>
          <a:bodyPr/>
          <a:lstStyle>
            <a:lvl1pPr>
              <a:defRPr lang="ru-RU" sz="2800"/>
            </a:lvl1pPr>
            <a:lvl2pPr>
              <a:defRPr lang="ru-RU" sz="2400"/>
            </a:lvl2pPr>
            <a:lvl3pPr>
              <a:defRPr lang="ru-RU" sz="2000"/>
            </a:lvl3pPr>
            <a:lvl4pPr>
              <a:defRPr lang="ru-RU" sz="1800"/>
            </a:lvl4pPr>
            <a:lvl5pPr>
              <a:defRPr lang="ru-RU" sz="1800"/>
            </a:lvl5pPr>
            <a:lvl6pPr>
              <a:defRPr lang="ru-RU" sz="1800"/>
            </a:lvl6pPr>
            <a:lvl7pPr>
              <a:defRPr lang="ru-RU" sz="1800"/>
            </a:lvl7pPr>
            <a:lvl8pPr>
              <a:defRPr lang="ru-RU" sz="1800"/>
            </a:lvl8pPr>
            <a:lvl9pPr>
              <a:defRPr lang="ru-RU" sz="1800"/>
            </a:lvl9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5" name="Дата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6IdC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icAAPAPAABZKQ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F59A272-3CD2-0C54-9CE1-CA01ECAF6A9F}" type="datetime1">
              <a:t>18.08.2020</a:t>
            </a:fld>
            <a:endParaRPr/>
          </a:p>
        </p:txBody>
      </p:sp>
      <p:sp>
        <p:nvSpPr>
          <p:cNvPr id="6" name="Нижний колонтитул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6IdC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icAAAgl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7" name="Номер слайда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6IdC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icAAHA1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F59A143-0DD2-0C57-9CE1-FB02EFAF6AAE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strips/>
        <p:extLst>
          <p:ext uri="smNativeData">
            <pr:smNativeData xmlns="" xmlns:pr="smNativeData" val="6IdCXwAAAAAIBwAAAAAAAAkAAAAAAAAAAAAAAAAAAAAAAAAAAQAAAAAAAAAAAAAAAAAAAAAAAAAAAAAA"/>
          </p:ext>
        </p:extLst>
      </p:transition>
    </mc:Choice>
    <mc:Fallback xmlns="">
      <p:transition spd="slow">
        <p:strips/>
        <p:extLst>
          <p:ext uri="smNativeData">
            <pr:smNativeData xmlns:pr="smNativeData" xmlns:p14="http://schemas.microsoft.com/office/powerpoint/2010/main" xmlns="" val="6IdCXwAAAAAIBwAAAAAAAAkAAAAAAAAAAAAAAAAAAAAAAAAAAQAAAAAAAAAAAAAAAAAAAAAAAAAAAAAA"/>
          </p:ext>
        </p:extLst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6IdC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Текст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6IdCXx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cgkAAKsbAABhDQAAEAAAACYAAAAIAAAAvZAAAAAAAAA="/>
              </a:ext>
            </a:extLst>
          </p:cNvSpPr>
          <p:nvPr>
            <p:ph idx="1"/>
          </p:nvPr>
        </p:nvSpPr>
        <p:spPr>
          <a:xfrm>
            <a:off x="457200" y="1535430"/>
            <a:ext cx="4040505" cy="63944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marL="0" indent="0">
              <a:buNone/>
              <a:defRPr lang="ru-RU" sz="2400" b="1"/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4" name="Содержимое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6IdCX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YQ0AAKsbAACwJQAAEAAAACYAAAAIAAAAAYAAAAAAAAA="/>
              </a:ext>
            </a:extLst>
          </p:cNvSpPr>
          <p:nvPr>
            <p:ph idx="2"/>
          </p:nvPr>
        </p:nvSpPr>
        <p:spPr>
          <a:xfrm>
            <a:off x="457200" y="2174875"/>
            <a:ext cx="4040505" cy="3951605"/>
          </a:xfrm>
        </p:spPr>
        <p:txBody>
          <a:bodyPr/>
          <a:lstStyle>
            <a:lvl1pPr>
              <a:defRPr lang="ru-RU" sz="2400"/>
            </a:lvl1pPr>
            <a:lvl2pPr>
              <a:defRPr lang="ru-RU" sz="2000"/>
            </a:lvl2pPr>
            <a:lvl3pPr>
              <a:defRPr lang="ru-RU" sz="1800"/>
            </a:lvl3pPr>
            <a:lvl4pPr>
              <a:defRPr lang="ru-RU" sz="1600"/>
            </a:lvl4pPr>
            <a:lvl5pPr>
              <a:defRPr lang="ru-RU" sz="1600"/>
            </a:lvl5pPr>
            <a:lvl6pPr>
              <a:defRPr lang="ru-RU" sz="1600"/>
            </a:lvl6pPr>
            <a:lvl7pPr>
              <a:defRPr lang="ru-RU" sz="1600"/>
            </a:lvl7pPr>
            <a:lvl8pPr>
              <a:defRPr lang="ru-RU" sz="1600"/>
            </a:lvl8pPr>
            <a:lvl9pPr>
              <a:defRPr lang="ru-RU" sz="1600"/>
            </a:lvl9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5" name="Текст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6IdCXx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THAAAcgkAAHA1AABhDQAAEAAAACYAAAAIAAAAvZAAAAAAAAA="/>
              </a:ext>
            </a:extLst>
          </p:cNvSpPr>
          <p:nvPr>
            <p:ph idx="3"/>
          </p:nvPr>
        </p:nvSpPr>
        <p:spPr>
          <a:xfrm>
            <a:off x="4645025" y="1535430"/>
            <a:ext cx="4041775" cy="63944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marL="0" indent="0">
              <a:buNone/>
              <a:defRPr lang="ru-RU" sz="2400" b="1"/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6" name="Содержимое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6IdCX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THAAAYQ0AAHA1AACwJQAAEAAAACYAAAAIAAAAAYAAAAAAAAA="/>
              </a:ext>
            </a:extLst>
          </p:cNvSpPr>
          <p:nvPr>
            <p:ph idx="4"/>
          </p:nvPr>
        </p:nvSpPr>
        <p:spPr>
          <a:xfrm>
            <a:off x="4645025" y="2174875"/>
            <a:ext cx="4041775" cy="3951605"/>
          </a:xfrm>
        </p:spPr>
        <p:txBody>
          <a:bodyPr/>
          <a:lstStyle>
            <a:lvl1pPr>
              <a:defRPr lang="ru-RU" sz="2400"/>
            </a:lvl1pPr>
            <a:lvl2pPr>
              <a:defRPr lang="ru-RU" sz="2000"/>
            </a:lvl2pPr>
            <a:lvl3pPr>
              <a:defRPr lang="ru-RU" sz="1800"/>
            </a:lvl3pPr>
            <a:lvl4pPr>
              <a:defRPr lang="ru-RU" sz="1600"/>
            </a:lvl4pPr>
            <a:lvl5pPr>
              <a:defRPr lang="ru-RU" sz="1600"/>
            </a:lvl5pPr>
            <a:lvl6pPr>
              <a:defRPr lang="ru-RU" sz="1600"/>
            </a:lvl6pPr>
            <a:lvl7pPr>
              <a:defRPr lang="ru-RU" sz="1600"/>
            </a:lvl7pPr>
            <a:lvl8pPr>
              <a:defRPr lang="ru-RU" sz="1600"/>
            </a:lvl8pPr>
            <a:lvl9pPr>
              <a:defRPr lang="ru-RU" sz="1600"/>
            </a:lvl9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7" name="Дата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6IdC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icAAPAPAABZKQ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F59E3DC-92D2-0C15-9CE1-6440ADAF6A31}" type="datetime1">
              <a:t>18.08.2020</a:t>
            </a:fld>
            <a:endParaRPr/>
          </a:p>
        </p:txBody>
      </p:sp>
      <p:sp>
        <p:nvSpPr>
          <p:cNvPr id="8" name="Нижний колонтитул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6IdC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icAAAgl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9" name="Номер слайда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6IdC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icAAHA1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F599E69-27D2-0C68-9CE1-D13DD0AF6A84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strips/>
        <p:extLst>
          <p:ext uri="smNativeData">
            <pr:smNativeData xmlns="" xmlns:pr="smNativeData" val="6IdCXwAAAAAIBwAAAAAAAAkAAAAAAAAAAAAAAAAAAAAAAAAAAQAAAAAAAAAAAAAAAAAAAAAAAAAAAAAA"/>
          </p:ext>
        </p:extLst>
      </p:transition>
    </mc:Choice>
    <mc:Fallback xmlns="">
      <p:transition spd="slow">
        <p:strips/>
        <p:extLst>
          <p:ext uri="smNativeData">
            <pr:smNativeData xmlns:pr="smNativeData" xmlns:p14="http://schemas.microsoft.com/office/powerpoint/2010/main" xmlns="" val="6IdCXwAAAAAIBwAAAAAAAAkAAAAAAAAAAAAAAAAAAAAAAAAAAQAAAAAAAAAAAAAAAAAAAAAAAAAAAAAA"/>
          </p:ext>
        </p:extLst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6IdC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Дата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6IdC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icAAPAPAABZKQ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F59E2B5-FBD2-0C14-9CE1-0D41ACAF6A58}" type="datetime1">
              <a:t>18.08.2020</a:t>
            </a:fld>
            <a:endParaRPr/>
          </a:p>
        </p:txBody>
      </p:sp>
      <p:sp>
        <p:nvSpPr>
          <p:cNvPr id="4" name="Нижний колонтитул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6IdC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icAAAgl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5" name="Номер слайда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6IdC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icAAHA1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F59BD76-38D2-0C4B-9CE1-CE1EF3AF6A9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strips/>
        <p:extLst>
          <p:ext uri="smNativeData">
            <pr:smNativeData xmlns="" xmlns:pr="smNativeData" val="6IdCXwAAAAAIBwAAAAAAAAkAAAAAAAAAAAAAAAAAAAAAAAAAAQAAAAAAAAAAAAAAAAAAAAAAAAAAAAAA"/>
          </p:ext>
        </p:extLst>
      </p:transition>
    </mc:Choice>
    <mc:Fallback xmlns="">
      <p:transition spd="slow">
        <p:strips/>
        <p:extLst>
          <p:ext uri="smNativeData">
            <pr:smNativeData xmlns:pr="smNativeData" xmlns:p14="http://schemas.microsoft.com/office/powerpoint/2010/main" xmlns="" val="6IdCXwAAAAAIBwAAAAAAAAkAAAAAAAAAAAAAAAAAAAAAAAAAAQAAAAAAAAAAAAAAAAAAAAAAAAAAAAAA"/>
          </p:ext>
        </p:extLst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6IdC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icAAPAPAABZKQ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F59F956-18D2-0C0F-9CE1-EE5AB7AF6ABB}" type="datetime1">
              <a:t>18.08.2020</a:t>
            </a:fld>
            <a:endParaRPr/>
          </a:p>
        </p:txBody>
      </p:sp>
      <p:sp>
        <p:nvSpPr>
          <p:cNvPr id="3" name="Нижний колонтитул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6IdC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icAAAgl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4" name="Номер слайда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6IdC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icAAHA1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F59C514-5AD2-0C33-9CE1-AC668BAF6AF9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strips/>
        <p:extLst>
          <p:ext uri="smNativeData">
            <pr:smNativeData xmlns="" xmlns:pr="smNativeData" val="6IdCXwAAAAAIBwAAAAAAAAkAAAAAAAAAAAAAAAAAAAAAAAAAAQAAAAAAAAAAAAAAAAAAAAAAAAAAAAAA"/>
          </p:ext>
        </p:extLst>
      </p:transition>
    </mc:Choice>
    <mc:Fallback xmlns="">
      <p:transition spd="slow">
        <p:strips/>
        <p:extLst>
          <p:ext uri="smNativeData">
            <pr:smNativeData xmlns:pr="smNativeData" xmlns:p14="http://schemas.microsoft.com/office/powerpoint/2010/main" xmlns="" val="6IdCXwAAAAAIBwAAAAAAAAkAAAAAAAAAAAAAAAAAAAAAAAAAAQAAAAAAAAAAAAAAAAAAAAAAAAAAAAAA"/>
          </p:ext>
        </p:extLst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6IdCXx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rgEAAFIVAADUCAAAEAAAACYAAAAIAAAAvZAAAAAAAAA="/>
              </a:ext>
            </a:extLst>
          </p:cNvSpPr>
          <p:nvPr>
            <p:ph type="title"/>
          </p:nvPr>
        </p:nvSpPr>
        <p:spPr>
          <a:xfrm>
            <a:off x="457200" y="273050"/>
            <a:ext cx="3008630" cy="116205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l">
              <a:defRPr lang="ru-RU" sz="2000" b="1"/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Содержимое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6IdCX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+FQAArgEAAHA1AACwJQAAEAAAACYAAAAIAAAAAYAAAAAAAAA="/>
              </a:ext>
            </a:extLst>
          </p:cNvSpPr>
          <p:nvPr>
            <p:ph idx="1"/>
          </p:nvPr>
        </p:nvSpPr>
        <p:spPr>
          <a:xfrm>
            <a:off x="3575050" y="273050"/>
            <a:ext cx="5111750" cy="5853430"/>
          </a:xfrm>
        </p:spPr>
        <p:txBody>
          <a:bodyPr/>
          <a:lstStyle>
            <a:lvl1pPr>
              <a:defRPr lang="ru-RU" sz="3200"/>
            </a:lvl1pPr>
            <a:lvl2pPr>
              <a:defRPr lang="ru-RU" sz="2800"/>
            </a:lvl2pPr>
            <a:lvl3pPr>
              <a:defRPr lang="ru-RU" sz="2400"/>
            </a:lvl3pPr>
            <a:lvl4pPr>
              <a:defRPr lang="ru-RU" sz="2000"/>
            </a:lvl4pPr>
            <a:lvl5pPr>
              <a:defRPr lang="ru-RU" sz="2000"/>
            </a:lvl5pPr>
            <a:lvl6pPr>
              <a:defRPr lang="ru-RU" sz="2000"/>
            </a:lvl6pPr>
            <a:lvl7pPr>
              <a:defRPr lang="ru-RU" sz="2000"/>
            </a:lvl7pPr>
            <a:lvl8pPr>
              <a:defRPr lang="ru-RU" sz="2000"/>
            </a:lvl8pPr>
            <a:lvl9pPr>
              <a:defRPr lang="ru-RU" sz="2000"/>
            </a:lvl9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Текст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6IdCX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1AgAAFIVAACwJQAAEAAAACYAAAAIAAAAAYAAAAAAAAA="/>
              </a:ext>
            </a:extLst>
          </p:cNvSpPr>
          <p:nvPr>
            <p:ph idx="2"/>
          </p:nvPr>
        </p:nvSpPr>
        <p:spPr>
          <a:xfrm>
            <a:off x="457200" y="1435100"/>
            <a:ext cx="3008630" cy="4691380"/>
          </a:xfrm>
        </p:spPr>
        <p:txBody>
          <a:bodyPr/>
          <a:lstStyle>
            <a:lvl1pPr marL="0" indent="0">
              <a:buNone/>
              <a:defRPr lang="ru-RU" sz="1400"/>
            </a:lvl1pPr>
            <a:lvl2pPr marL="457200" indent="0">
              <a:buNone/>
              <a:defRPr lang="ru-RU" sz="1200"/>
            </a:lvl2pPr>
            <a:lvl3pPr marL="914400" indent="0">
              <a:buNone/>
              <a:defRPr lang="ru-RU" sz="1000"/>
            </a:lvl3pPr>
            <a:lvl4pPr marL="1371600" indent="0">
              <a:buNone/>
              <a:defRPr lang="ru-RU" sz="900"/>
            </a:lvl4pPr>
            <a:lvl5pPr marL="1828800" indent="0">
              <a:buNone/>
              <a:defRPr lang="ru-RU" sz="900"/>
            </a:lvl5pPr>
            <a:lvl6pPr marL="2286000" indent="0">
              <a:buNone/>
              <a:defRPr lang="ru-RU" sz="900"/>
            </a:lvl6pPr>
            <a:lvl7pPr marL="2743200" indent="0">
              <a:buNone/>
              <a:defRPr lang="ru-RU" sz="900"/>
            </a:lvl7pPr>
            <a:lvl8pPr marL="3200400" indent="0">
              <a:buNone/>
              <a:defRPr lang="ru-RU" sz="900"/>
            </a:lvl8pPr>
            <a:lvl9pPr marL="3657600" indent="0">
              <a:buNone/>
              <a:defRPr lang="ru-RU" sz="900"/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5" name="Дата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6IdC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icAAPAPAABZKQ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F59AD46-08D2-0C5B-9CE1-FE0EE3AF6AAB}" type="datetime1">
              <a:t>18.08.2020</a:t>
            </a:fld>
            <a:endParaRPr/>
          </a:p>
        </p:txBody>
      </p:sp>
      <p:sp>
        <p:nvSpPr>
          <p:cNvPr id="6" name="Нижний колонтитул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6IdC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icAAAgl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7" name="Номер слайда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6IdC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icAAHA1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F598C7F-31D2-0C7A-9CE1-C72FC2AF6A92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strips/>
        <p:extLst>
          <p:ext uri="smNativeData">
            <pr:smNativeData xmlns="" xmlns:pr="smNativeData" val="6IdCXwAAAAAIBwAAAAAAAAkAAAAAAAAAAAAAAAAAAAAAAAAAAQAAAAAAAAAAAAAAAAAAAAAAAAAAAAAA"/>
          </p:ext>
        </p:extLst>
      </p:transition>
    </mc:Choice>
    <mc:Fallback xmlns="">
      <p:transition spd="slow">
        <p:strips/>
        <p:extLst>
          <p:ext uri="smNativeData">
            <pr:smNativeData xmlns:pr="smNativeData" xmlns:p14="http://schemas.microsoft.com/office/powerpoint/2010/main" xmlns="" val="6IdCXwAAAAAIBwAAAAAAAAkAAAAAAAAAAAAAAAAAAAAAAAAAAQAAAAAAAAAAAAAAAAAAAAAAAAAAAAAA"/>
          </p:ext>
        </p:extLst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6IdCXx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HCwAAiB0AAMcsAAAFIQAAEAAAACYAAAAIAAAAvZAAAAAAAAA="/>
              </a:ext>
            </a:extLst>
          </p:cNvSpPr>
          <p:nvPr>
            <p:ph type="title"/>
          </p:nvPr>
        </p:nvSpPr>
        <p:spPr>
          <a:xfrm>
            <a:off x="1792605" y="4800600"/>
            <a:ext cx="5486400" cy="56705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l">
              <a:defRPr lang="ru-RU" sz="2000" b="1"/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Рисунок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6IdCX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HCwAAxQMAAMcsAAAVHQAAEAAAACYAAAAIAAAAPZAAAAAAAAA="/>
              </a:ext>
            </a:extLst>
          </p:cNvSpPr>
          <p:nvPr>
            <p:ph type="pic" idx="1"/>
          </p:nvPr>
        </p:nvSpPr>
        <p:spPr>
          <a:xfrm>
            <a:off x="1792605" y="612775"/>
            <a:ext cx="5486400" cy="4114800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marL="0" indent="0">
              <a:buNone/>
              <a:defRPr sz="3200" noProof="1"/>
            </a:lvl1pPr>
            <a:lvl2pPr marL="457200" indent="0">
              <a:buNone/>
              <a:defRPr lang="ru-RU" sz="2800"/>
            </a:lvl2pPr>
            <a:lvl3pPr marL="914400" indent="0">
              <a:buNone/>
              <a:defRPr lang="ru-RU" sz="2400"/>
            </a:lvl3pPr>
            <a:lvl4pPr marL="1371600" indent="0">
              <a:buNone/>
              <a:defRPr lang="ru-RU" sz="2000"/>
            </a:lvl4pPr>
            <a:lvl5pPr marL="1828800" indent="0">
              <a:buNone/>
              <a:defRPr lang="ru-RU" sz="2000"/>
            </a:lvl5pPr>
            <a:lvl6pPr marL="2286000" indent="0">
              <a:buNone/>
              <a:defRPr lang="ru-RU" sz="2000"/>
            </a:lvl6pPr>
            <a:lvl7pPr marL="2743200" indent="0">
              <a:buNone/>
              <a:defRPr lang="ru-RU" sz="2000"/>
            </a:lvl7pPr>
            <a:lvl8pPr marL="3200400" indent="0">
              <a:buNone/>
              <a:defRPr lang="ru-RU" sz="2000"/>
            </a:lvl8pPr>
            <a:lvl9pPr marL="3657600" indent="0">
              <a:buNone/>
              <a:defRPr lang="ru-RU" sz="2000"/>
            </a:lvl9pPr>
          </a:lstStyle>
          <a:p>
            <a:pPr>
              <a:defRPr lang="ru-RU"/>
            </a:pPr>
            <a:endParaRPr noProof="1"/>
          </a:p>
        </p:txBody>
      </p:sp>
      <p:sp>
        <p:nvSpPr>
          <p:cNvPr id="4" name="Текст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6IdCX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HCwAABSEAAMcsAAD4JQAAEAAAACYAAAAIAAAAAYAAAAAAAAA="/>
              </a:ext>
            </a:extLst>
          </p:cNvSpPr>
          <p:nvPr>
            <p:ph idx="2"/>
          </p:nvPr>
        </p:nvSpPr>
        <p:spPr>
          <a:xfrm>
            <a:off x="1792605" y="5367655"/>
            <a:ext cx="5486400" cy="804545"/>
          </a:xfrm>
        </p:spPr>
        <p:txBody>
          <a:bodyPr/>
          <a:lstStyle>
            <a:lvl1pPr marL="0" indent="0">
              <a:buNone/>
              <a:defRPr lang="ru-RU" sz="1400"/>
            </a:lvl1pPr>
            <a:lvl2pPr marL="457200" indent="0">
              <a:buNone/>
              <a:defRPr lang="ru-RU" sz="1200"/>
            </a:lvl2pPr>
            <a:lvl3pPr marL="914400" indent="0">
              <a:buNone/>
              <a:defRPr lang="ru-RU" sz="1000"/>
            </a:lvl3pPr>
            <a:lvl4pPr marL="1371600" indent="0">
              <a:buNone/>
              <a:defRPr lang="ru-RU" sz="900"/>
            </a:lvl4pPr>
            <a:lvl5pPr marL="1828800" indent="0">
              <a:buNone/>
              <a:defRPr lang="ru-RU" sz="900"/>
            </a:lvl5pPr>
            <a:lvl6pPr marL="2286000" indent="0">
              <a:buNone/>
              <a:defRPr lang="ru-RU" sz="900"/>
            </a:lvl6pPr>
            <a:lvl7pPr marL="2743200" indent="0">
              <a:buNone/>
              <a:defRPr lang="ru-RU" sz="900"/>
            </a:lvl7pPr>
            <a:lvl8pPr marL="3200400" indent="0">
              <a:buNone/>
              <a:defRPr lang="ru-RU" sz="900"/>
            </a:lvl8pPr>
            <a:lvl9pPr marL="3657600" indent="0">
              <a:buNone/>
              <a:defRPr lang="ru-RU" sz="900"/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5" name="Дата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6IdC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icAAPAPAABZKQ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F59E6E5-ABD2-0C10-9CE1-5D45A8AF6A08}" type="datetime1">
              <a:t>18.08.2020</a:t>
            </a:fld>
            <a:endParaRPr/>
          </a:p>
        </p:txBody>
      </p:sp>
      <p:sp>
        <p:nvSpPr>
          <p:cNvPr id="6" name="Нижний колонтитул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6IdC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icAAAgl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7" name="Номер слайда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6IdC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icAAHA1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F59906D-23D2-0C66-9CE1-D533DEAF6A80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strips/>
        <p:extLst>
          <p:ext uri="smNativeData">
            <pr:smNativeData xmlns="" xmlns:pr="smNativeData" val="6IdCXwAAAAAIBwAAAAAAAAkAAAAAAAAAAAAAAAAAAAAAAAAAAQAAAAAAAAAAAAAAAAAAAAAAAAAAAAAA"/>
          </p:ext>
        </p:extLst>
      </p:transition>
    </mc:Choice>
    <mc:Fallback xmlns="">
      <p:transition spd="slow">
        <p:strips/>
        <p:extLst>
          <p:ext uri="smNativeData">
            <pr:smNativeData xmlns:pr="smNativeData" xmlns:p14="http://schemas.microsoft.com/office/powerpoint/2010/main" xmlns="" val="6IdCXwAAAAAIBwAAAAAAAAkAAAAAAAAAAAAAAAAAAAAAAAAAAQAAAAAAAAAAAAAAAAAAAAAAAAAAAAAA"/>
          </p:ext>
        </p:extLst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6IdC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CYAAAAIAAAAvx8AAP8fAAA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Текст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6IdCX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CYAAAAIAAAAvx8AAP8fAAA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Дата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6IdC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icAAPAPAABZKQAAEAAAACYAAAAIAAAAv58AAP8fAAA="/>
              </a:ext>
            </a:extLst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l">
              <a:spcBef>
                <a:spcPts val="0"/>
              </a:spcBef>
              <a:spcAft>
                <a:spcPts val="0"/>
              </a:spcAft>
              <a:defRPr lang="ru-RU" sz="1200">
                <a:solidFill>
                  <a:srgbClr val="8C8C8C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fld id="{3F59ED48-06D2-0C1B-9CE1-F04EA3AF6AA5}" type="datetime1">
              <a:t></a:t>
            </a:fld>
            <a:endParaRPr/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6IdC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LHRit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icAAAglAABZKQAAEAAAACYAAAAIAAAAv58AAP8fAAA="/>
              </a:ext>
            </a:extLst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lang="ru-RU" sz="1200">
                <a:solidFill>
                  <a:srgbClr val="8C8C8C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endParaRPr/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6IdCXx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icAAHA1AABZKQAAEAAAACYAAAAIAAAAv58AAP8fAAA="/>
              </a:ext>
            </a:extLst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r">
              <a:spcBef>
                <a:spcPts val="0"/>
              </a:spcBef>
              <a:spcAft>
                <a:spcPts val="0"/>
              </a:spcAft>
              <a:defRPr lang="ru-RU" sz="1200">
                <a:solidFill>
                  <a:srgbClr val="8C8C8C"/>
                </a:solidFill>
                <a:latin typeface="Calibri" pitchFamily="2" charset="-52"/>
                <a:ea typeface="Calibri" pitchFamily="2" charset="-52"/>
                <a:cs typeface="Calibri" pitchFamily="2" charset="-52"/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fld id="{3F599FD7-99D2-0C69-9CE1-6F3CD1AF6A3A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mc:AlternateContent xmlns:mc="http://schemas.openxmlformats.org/markup-compatibility/2006" xmlns:p14="http://schemas.microsoft.com/office/powerpoint/2010/main">
    <mc:Choice Requires="p14">
      <p:transition spd="slow" p14:dur="1800">
        <p:strips/>
        <p:extLst>
          <p:ext uri="smNativeData">
            <pr:smNativeData xmlns="" xmlns:pr="smNativeData" val="6IdCXwAAAAAIBwAAAAAAAAkAAAAAAAAAAAAAAAAAAAAAAAAAAQAAAAAAAAAAAAAAAAAAAAAAAAAAAAAA"/>
          </p:ext>
        </p:extLst>
      </p:transition>
    </mc:Choice>
    <mc:Fallback xmlns="">
      <p:transition spd="slow">
        <p:strips/>
        <p:extLst>
          <p:ext uri="smNativeData">
            <pr:smNativeData xmlns:pr="smNativeData" xmlns:p14="http://schemas.microsoft.com/office/powerpoint/2010/main" xmlns="" val="6IdCXwAAAAAIBwAAAAAAAAkAAAAAAAAAAAAAAAAAAAAAAAAAAQAAAAAAAAAAAAAAAAAAAAAAAAAAAAAA"/>
          </p:ext>
        </p:extLst>
      </p:transition>
    </mc:Fallback>
  </mc:AlternateContent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Arial" pitchFamily="2" charset="-52"/>
          <a:cs typeface="Arial" pitchFamily="2" charset="-52"/>
        </a:defRPr>
      </a:lvl5pPr>
      <a:lvl6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Arial" pitchFamily="2" charset="-52"/>
          <a:cs typeface="Arial" pitchFamily="2" charset="-52"/>
        </a:defRPr>
      </a:lvl6pPr>
      <a:lvl7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Arial" pitchFamily="2" charset="-52"/>
          <a:cs typeface="Arial" pitchFamily="2" charset="-52"/>
        </a:defRPr>
      </a:lvl7pPr>
      <a:lvl8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Arial" pitchFamily="2" charset="-52"/>
          <a:cs typeface="Arial" pitchFamily="2" charset="-52"/>
        </a:defRPr>
      </a:lvl8pPr>
      <a:lvl9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Arial" pitchFamily="2" charset="-52"/>
          <a:cs typeface="Arial" pitchFamily="2" charset="-52"/>
        </a:defRPr>
      </a:lvl9pPr>
    </p:titleStyle>
    <p:bodyStyle>
      <a:lvl1pPr marL="342900" marR="0" indent="-342900" algn="l" defTabSz="914400">
        <a:lnSpc>
          <a:spcPct val="100000"/>
        </a:lnSpc>
        <a:spcBef>
          <a:spcPts val="765"/>
        </a:spcBef>
        <a:spcAft>
          <a:spcPts val="0"/>
        </a:spcAft>
        <a:buClrTx/>
        <a:buSzTx/>
        <a:buFont typeface="Arial" pitchFamily="2" charset="-52"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1pPr>
      <a:lvl2pPr marL="742950" marR="0" indent="-285750" algn="l" defTabSz="914400">
        <a:lnSpc>
          <a:spcPct val="100000"/>
        </a:lnSpc>
        <a:spcBef>
          <a:spcPts val="670"/>
        </a:spcBef>
        <a:spcAft>
          <a:spcPts val="0"/>
        </a:spcAft>
        <a:buClrTx/>
        <a:buSzTx/>
        <a:buFont typeface="Arial" pitchFamily="2" charset="-52"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2pPr>
      <a:lvl3pPr marL="1143000" marR="0" indent="-228600" algn="l" defTabSz="914400">
        <a:lnSpc>
          <a:spcPct val="100000"/>
        </a:lnSpc>
        <a:spcBef>
          <a:spcPts val="575"/>
        </a:spcBef>
        <a:spcAft>
          <a:spcPts val="0"/>
        </a:spcAft>
        <a:buClrTx/>
        <a:buSzTx/>
        <a:buFont typeface="Arial" pitchFamily="2" charset="-52"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3pPr>
      <a:lvl4pPr marL="1600200" marR="0" indent="-228600" algn="l" defTabSz="914400">
        <a:lnSpc>
          <a:spcPct val="100000"/>
        </a:lnSpc>
        <a:spcBef>
          <a:spcPts val="480"/>
        </a:spcBef>
        <a:spcAft>
          <a:spcPts val="0"/>
        </a:spcAft>
        <a:buClrTx/>
        <a:buSzTx/>
        <a:buFont typeface="Arial" pitchFamily="2" charset="-52"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4pPr>
      <a:lvl5pPr marL="2057400" marR="0" indent="-228600" algn="l" defTabSz="914400">
        <a:lnSpc>
          <a:spcPct val="100000"/>
        </a:lnSpc>
        <a:spcBef>
          <a:spcPts val="480"/>
        </a:spcBef>
        <a:spcAft>
          <a:spcPts val="0"/>
        </a:spcAft>
        <a:buClrTx/>
        <a:buSzTx/>
        <a:buFont typeface="Arial" pitchFamily="2" charset="-52"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5pPr>
      <a:lvl6pPr marL="25146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-52"/>
        <a:buChar char="•"/>
        <a:tabLst/>
        <a:defRPr lang="ru-RU" sz="20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6pPr>
      <a:lvl7pPr marL="29718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-52"/>
        <a:buChar char="•"/>
        <a:tabLst/>
        <a:defRPr lang="ru-RU" sz="20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7pPr>
      <a:lvl8pPr marL="3429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-52"/>
        <a:buChar char="•"/>
        <a:tabLst/>
        <a:defRPr lang="ru-RU" sz="20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8pPr>
      <a:lvl9pPr marL="3886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-52"/>
        <a:buChar char="•"/>
        <a:tabLst/>
        <a:defRPr lang="ru-RU" sz="20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9pPr>
    </p:bodyStyle>
    <p:other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5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4.jpeg"/><Relationship Id="rId4" Type="http://schemas.openxmlformats.org/officeDocument/2006/relationships/image" Target="../media/image16.jpe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5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5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15.jpeg"/><Relationship Id="rId10" Type="http://schemas.openxmlformats.org/officeDocument/2006/relationships/image" Target="../media/image26.jpeg"/><Relationship Id="rId4" Type="http://schemas.openxmlformats.org/officeDocument/2006/relationships/image" Target="../media/image9.jpe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86" descr="Рябь.jpg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6IdCX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7BIAAAAAAAAjAgAAdA4AAAAAAABkAAAAZAAAAAAAAAAjAAAABAAAAGQAAAAXAAAAFAAAAAAAAAAAAAAA/38AAP9/AAAAAAAACQAAAAQAAAAA7uzhDAAAABAAAAAAAAAAAAAAAAAAAAAAAAAAHgAAAGgAAAAAAAAAAAAAAAAAAAAAAAAAAAAAABAnAAAQJwAAAAAAAAAAAAAAAAAAAAAAAAAAAAAAAAAAAAAAALEAAAAUAAAAAAAAAMDA/wAAAAAAAAAAAAAAAAAAAAAAAAAAAGQAAACwp7kACgAAAB8AAABUAAAAT4G9Bf///wEAAAAAAAAAAAAAAAAAAAAAAAAAAAAAAAAAAAAAAAAAAAAAAAJ/f38A7uzhA8zMzADAwP8AsKe5AAAAAAAAAAAAAAAAAP///wAAAAAAIQAAABgAAAAUAAAAUQEAAOUSAAA9FAAAbigAABAAAAAmAAAACAAAAP//////////"/>
              </a:ext>
            </a:extLst>
          </p:cNvPicPr>
          <p:nvPr/>
        </p:nvPicPr>
        <p:blipFill>
          <a:blip r:embed="rId2">
            <a:duotone>
              <a:prstClr val="black"/>
              <a:srgbClr val="B0A7B9">
                <a:tint val="40000"/>
                <a:satMod val="400000"/>
              </a:srgbClr>
            </a:duotone>
          </a:blip>
          <a:srcRect l="48440" r="5470" b="37000"/>
          <a:stretch>
            <a:fillRect/>
          </a:stretch>
        </p:blipFill>
        <p:spPr>
          <a:xfrm flipH="1">
            <a:off x="213995" y="3071495"/>
            <a:ext cx="3075940" cy="3500755"/>
          </a:xfrm>
          <a:prstGeom prst="rect">
            <a:avLst/>
          </a:prstGeom>
          <a:noFill/>
          <a:ln>
            <a:noFill/>
          </a:ln>
          <a:effectLst>
            <a:softEdge rad="112395"/>
          </a:effectLst>
        </p:spPr>
      </p:pic>
      <p:pic>
        <p:nvPicPr>
          <p:cNvPr id="3" name="Рисунок 3" descr="cool-backgrounds-for-powerpoint-i3.jpg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6IdCX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IAAAD///8AAAAAAAAAAAAAAAAAAAAAAAAAAABkAAAAZAAAAAAAAAAjAAAABAAAAGQAAAAXAAAAFAAAAAAAAAAAAAAA/38AAP9/AAAAAAAACQAAAAQAAAAPAAwADAAAABAAAAAAAAAAAAAAAAAAAAAAAAAAHgAAAGgAAAAAAAAAAAAAAAAAAAAAAAAAAAAAABAnAAAQJwAAAAAAAAAAAAAAAAAAAAAAAAAAAAAAAAAAAAAAAAAAAAAUAAAAAAAAAMDA/wAAAAAAAAAAAAAAAAAAAAAAZAAAAAAAAAB/f38AAQAAAB8AAABUAAAAT4G9Bf///wEAAAAAAAAAAAAAAAAAAAAAAAAAAAAAAAAAAAAAAAAAAAAAAAJ/f38A7uzhA8zMzADAwP8Af39/AAAAAAAAAAAAAAAAAP///wD///8AIQAAABgAAAAUAAAAbAAAAIz///+sOAAAvCkAABAAAAAmAAAACAAAAP//////////"/>
              </a:ext>
            </a:extLst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" y="-7366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4" name="Группа 63"/>
          <p:cNvGrpSpPr>
            <a:extLst>
              <a:ext uri="smNativeData">
                <pr:smNativeData xmlns="" xmlns:p14="http://schemas.microsoft.com/office/powerpoint/2010/main" xmlns:pr="smNativeData" val="SMDATA_7_6IdCXxMAAAAlAAAAAQAAAA8BAAAAkAAAAEgAAACQAAAASAAAAAAAAAAAAAAAAAAAABcAAAAUAAAAAAAAAAAAAAD/fwAA/38AAAAAAAAJAAAABAAAAGtPa6cMAAAAEAAAAAAAAAAAAAAAAAAAAAAAAAAfAAAAVAAAAAAAAAAAAAAAAAAAAAAAAAAAAAAAAAAAAAAAAAAAAAAAAAAAAAAAAAAAAAAAAAAAAAAAAAAAAAAAAAAAAAAAAAAAAAAAAAAAAAAAAAAAAAAAAAAAACEAAAAYAAAAFAAAAFEaAACtGAAAMjcAANQpAAAQAAAAJgAAAAgAAAD/////AAAAAA=="/>
              </a:ext>
            </a:extLst>
          </p:cNvGrpSpPr>
          <p:nvPr/>
        </p:nvGrpSpPr>
        <p:grpSpPr>
          <a:xfrm>
            <a:off x="4277995" y="4011295"/>
            <a:ext cx="4694555" cy="2788285"/>
            <a:chOff x="4277995" y="4011295"/>
            <a:chExt cx="4694555" cy="2788285"/>
          </a:xfrm>
        </p:grpSpPr>
        <p:sp>
          <p:nvSpPr>
            <p:cNvPr id="9" name="Freeform 2"/>
            <p:cNvSpPr>
              <a:extLst>
                <a:ext uri="smNativeData">
                  <pr:smNativeData xmlns="" xmlns:p14="http://schemas.microsoft.com/office/powerpoint/2010/main" xmlns:pr="smNativeData" val="SMDATA_13_6IdCXxMAAAAlAAAACwAAAA0AAAAAAAAAAAAAAAA0HwAApxQAAAAAAAAAAAAAAAAAAAEAAABQAAAAAAAAAAAA4D8AAAAAAADgPwAAAAAAAOA/AAAAAAAA4D8AAAAAAADgPwAAAAAAAOA/AAAAAAAA4D8AAAAAAADgPwAAAAAAAOA/AAAAAAAA4D8CAAAAjAAAAAEAAAACAAAA////AP///wgAAAAAAAAAAK4JmP6Z26lHtV42JmNSjuQB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oACgAMAAAAEAAAAAAAAAAAAAAAAAAAAAAAAAAeAAAAaAAAAAEAAAAAAAAAAAAAAAAAAAAAAAAAECcAABAnAAAAAAAAAAAAAAAAAAAAAAAAAAAAAAAAAAAAAAAAAAAAABQAAAAAAAAAwMD/AAAAAAAAAAAAAAAAAAAAAABkAAAAAAAAAH9/fwAKAAAAHwAAAFQAAAD///8A////AQAAAAAAAAAAAAAAAAAAAAAAAAAAAAAAAAAAAAAAAAAAAAAAAn9/fwDu7OEDzMzMAMDA/wB/f38AAAAAAAAAAAAAAAAAAAAAAAAAAAAhAAAAGAAAABQAAADlGgAArRgAADI3AADUKQAAAAAAACYAAAAIAAAA//////////8="/>
                </a:ext>
              </a:extLst>
            </p:cNvSpPr>
            <p:nvPr/>
          </p:nvSpPr>
          <p:spPr>
            <a:xfrm rot="10800000">
              <a:off x="4371975" y="4011295"/>
              <a:ext cx="4600575" cy="2788285"/>
            </a:xfrm>
            <a:custGeom>
              <a:avLst/>
              <a:gdLst/>
              <a:ahLst/>
              <a:cxnLst/>
              <a:rect l="0" t="0" r="4600575" b="2788285"/>
              <a:pathLst>
                <a:path w="4600575" h="2788285">
                  <a:moveTo>
                    <a:pt x="0" y="0"/>
                  </a:moveTo>
                  <a:lnTo>
                    <a:pt x="4600575" y="0"/>
                  </a:lnTo>
                  <a:lnTo>
                    <a:pt x="4600575" y="541296"/>
                  </a:lnTo>
                  <a:lnTo>
                    <a:pt x="4173937" y="541296"/>
                  </a:lnTo>
                  <a:lnTo>
                    <a:pt x="4173937" y="782355"/>
                  </a:lnTo>
                  <a:lnTo>
                    <a:pt x="3748721" y="782355"/>
                  </a:lnTo>
                  <a:lnTo>
                    <a:pt x="3748721" y="1037339"/>
                  </a:lnTo>
                  <a:lnTo>
                    <a:pt x="3346260" y="1037339"/>
                  </a:lnTo>
                  <a:lnTo>
                    <a:pt x="3346260" y="1283620"/>
                  </a:lnTo>
                  <a:lnTo>
                    <a:pt x="2935266" y="1283620"/>
                  </a:lnTo>
                  <a:lnTo>
                    <a:pt x="2935266" y="1534253"/>
                  </a:lnTo>
                  <a:lnTo>
                    <a:pt x="2525694" y="1534253"/>
                  </a:lnTo>
                  <a:lnTo>
                    <a:pt x="2525694" y="1784884"/>
                  </a:lnTo>
                  <a:lnTo>
                    <a:pt x="2116122" y="1784884"/>
                  </a:lnTo>
                  <a:lnTo>
                    <a:pt x="2116122" y="2035517"/>
                  </a:lnTo>
                  <a:lnTo>
                    <a:pt x="1705127" y="2035517"/>
                  </a:lnTo>
                  <a:lnTo>
                    <a:pt x="1705127" y="2287019"/>
                  </a:lnTo>
                  <a:lnTo>
                    <a:pt x="1295556" y="2287019"/>
                  </a:lnTo>
                  <a:lnTo>
                    <a:pt x="1295556" y="2537652"/>
                  </a:lnTo>
                  <a:lnTo>
                    <a:pt x="884561" y="2537652"/>
                  </a:lnTo>
                  <a:lnTo>
                    <a:pt x="884561" y="2788285"/>
                  </a:lnTo>
                  <a:lnTo>
                    <a:pt x="0" y="278828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/>
              <a:srcRect/>
              <a:stretch/>
            </a:blipFill>
            <a:ln>
              <a:noFill/>
            </a:ln>
            <a:effectLst/>
          </p:spPr>
          <p:txBody>
            <a:bodyPr vert="horz" wrap="square" lIns="0" tIns="0" rIns="5072380" bIns="3357245" numCol="1" spcCol="215900" anchor="t"/>
            <a:lstStyle/>
            <a:p>
              <a:pPr>
                <a:defRPr lang="ru-RU"/>
              </a:pPr>
              <a:endParaRPr/>
            </a:p>
          </p:txBody>
        </p:sp>
        <p:grpSp>
          <p:nvGrpSpPr>
            <p:cNvPr id="5" name="Группа 62"/>
            <p:cNvGrpSpPr>
              <a:extLst>
                <a:ext uri="smNativeData">
                  <pr:smNativeData xmlns="" xmlns:p14="http://schemas.microsoft.com/office/powerpoint/2010/main" xmlns:pr="smNativeData" val="SMDATA_7_6IdCXxMAAAAlAAAAAQAAAA8BAAAAkAAAAEgAAACQAAAASAAAAAAAAAAAAAAAAAAAABcAAAAUAAAAAAAAAAAAAAD/fwAA/38AAAAAAAAJAAAABAAAAAAAAAAMAAAAEAAAAAAAAAAAAAAAAAAAAAAAAAAfAAAAVAAAAAAAAAAAAAAAAAAAAAAAAAAAAAAAAAAAAAAAAAAAAAAAAAAAAAAAAAAAAAAAAAAAAAAAAAAAAAAAAAAAAAAAAAAAAAAAAAAAAAAAAAAAAAAAAAAAACEAAAAYAAAAFAAAAFEaAADIGAAAxzUAAIwoAAAAAAAAJgAAAAgAAAD/////AAAAAA=="/>
                </a:ext>
              </a:extLst>
            </p:cNvGrpSpPr>
            <p:nvPr/>
          </p:nvGrpSpPr>
          <p:grpSpPr>
            <a:xfrm>
              <a:off x="4277995" y="4028440"/>
              <a:ext cx="4464050" cy="2562860"/>
              <a:chOff x="4277995" y="4028440"/>
              <a:chExt cx="4464050" cy="2562860"/>
            </a:xfrm>
          </p:grpSpPr>
          <p:sp>
            <p:nvSpPr>
              <p:cNvPr id="8" name="Freeform 250"/>
              <p:cNvSpPr>
                <a:extLst>
                  <a:ext uri="smNativeData">
                    <pr:smNativeData xmlns="" xmlns:p14="http://schemas.microsoft.com/office/powerpoint/2010/main" xmlns:pr="smNativeData" val="SMDATA_13_6IdCXxMAAAAlAAAACwAAAA0AAAAAAAAAAAAAAADKCAAAYAYAAAAAAAAAAAAAAAAAAAEAAABQAAAAAAAAAAAA4D8AAAAAAADgPwAAAAAAAOA/AAAAAAAA4D8AAAAAAADgPwAAAAAAAOA/AAAAAAAA4D8AAAAAAADgPwAAAAAAAOA/AAAAAAAA4D8CAAAAjAAAAAEAAAAAAAAA/wAA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BAAAAMAAAAEAAAAAAAAAAAAAAAAAAAAAAAAAAeAAAAaAAAAAAAAAAAAAAAAAAAAAAAAAAAAAAAECcAABAnAAAAAAAAAAAAAAAAAAAAAAAAAAAAAAAAAAAAAAAAAAAAABQAAAAAAAAAwMD/AAAAAABkAAAAMgAAAAAAAABkAAAAAAAAAH9/fwAKAAAAHwAAAFQAAAD/AAAA////AQAAAAAAAAAAAAAAAAAAAAAAAAAAAAAAAAAAAAAAAAAAAAAAAn9/fwDu7OEDzMzMAMDA/wB/f38AAAAAAAAAAAAAAAAAAAAAAAAAAAAhAAAAGAAAABQAAABRGgAA6CIAAF0iAACMKAAAAAAAACYAAAAIAAAA//////////8="/>
                  </a:ext>
                </a:extLst>
              </p:cNvSpPr>
              <p:nvPr/>
            </p:nvSpPr>
            <p:spPr>
              <a:xfrm flipH="1">
                <a:off x="4277995" y="5674360"/>
                <a:ext cx="1308100" cy="916940"/>
              </a:xfrm>
              <a:custGeom>
                <a:avLst/>
                <a:gdLst/>
                <a:ahLst/>
                <a:cxnLst/>
                <a:rect l="0" t="0" r="1308100" b="916940"/>
                <a:pathLst>
                  <a:path w="1308100" h="916940">
                    <a:moveTo>
                      <a:pt x="1210757" y="916940"/>
                    </a:moveTo>
                    <a:lnTo>
                      <a:pt x="1210757" y="678423"/>
                    </a:lnTo>
                    <a:lnTo>
                      <a:pt x="774723" y="678423"/>
                    </a:lnTo>
                    <a:lnTo>
                      <a:pt x="774723" y="372401"/>
                    </a:lnTo>
                    <a:lnTo>
                      <a:pt x="340299" y="372401"/>
                    </a:lnTo>
                    <a:lnTo>
                      <a:pt x="340299" y="68067"/>
                    </a:lnTo>
                    <a:lnTo>
                      <a:pt x="0" y="68067"/>
                    </a:lnTo>
                    <a:lnTo>
                      <a:pt x="0" y="0"/>
                    </a:lnTo>
                    <a:lnTo>
                      <a:pt x="436033" y="0"/>
                    </a:lnTo>
                    <a:lnTo>
                      <a:pt x="436033" y="304897"/>
                    </a:lnTo>
                    <a:lnTo>
                      <a:pt x="871262" y="304897"/>
                    </a:lnTo>
                    <a:lnTo>
                      <a:pt x="871262" y="610918"/>
                    </a:lnTo>
                    <a:lnTo>
                      <a:pt x="1308100" y="610918"/>
                    </a:lnTo>
                    <a:lnTo>
                      <a:pt x="1308100" y="916940"/>
                    </a:lnTo>
                    <a:lnTo>
                      <a:pt x="1210757" y="91694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</p:spPr>
            <p:txBody>
              <a:bodyPr vert="horz" wrap="square" lIns="0" tIns="0" rIns="1428750" bIns="1036320" numCol="1" spcCol="215900" anchor="t"/>
              <a:lstStyle/>
              <a:p>
                <a:pPr>
                  <a:defRPr lang="ru-RU"/>
                </a:pPr>
                <a:endParaRPr/>
              </a:p>
            </p:txBody>
          </p:sp>
          <p:sp>
            <p:nvSpPr>
              <p:cNvPr id="7" name="Кривая2"/>
              <p:cNvSpPr>
                <a:extLst>
                  <a:ext uri="smNativeData">
                    <pr:smNativeData xmlns="" xmlns:p14="http://schemas.microsoft.com/office/powerpoint/2010/main" xmlns:pr="smNativeData" val="SMDATA_13_6IdCXxMAAAAlAAAACwAAAA0AAAAAAAAAAAAAAACADQAAwgcAAAAAAAAAAAAAAAAAAAEAAABQAAAAAAAAAAAA4D8AAAAAAADgPwAAAAAAAOA/AAAAAAAA4D8AAAAAAADgPwAAAAAAAOA/AAAAAAAA4D8AAAAAAADgPwAAAAAAAOA/AAAAAAAA4D8CAAAAjAAAAAEAAAAAAAAA/wAA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HwAAAFQAAAD/AAAA////AQAAAAAAAAAAAAAAAAAAAAAAAAAAAAAAAAAAAAAAAAAAAAAAAn9/fwDu7OEDzMzMAMDA/wB/f38AAAAAAAAAAAAAAAAAAAAAAAAAAAAhAAAAGAAAABQAAADVKQAAyBgAAMc1AADzHQAAAAAAACYAAAAIAAAA//////////8="/>
                  </a:ext>
                </a:extLst>
              </p:cNvSpPr>
              <p:nvPr/>
            </p:nvSpPr>
            <p:spPr>
              <a:xfrm flipH="1">
                <a:off x="6800215" y="4028440"/>
                <a:ext cx="1941830" cy="840105"/>
              </a:xfrm>
              <a:custGeom>
                <a:avLst/>
                <a:gdLst/>
                <a:ahLst/>
                <a:cxnLst/>
                <a:rect l="0" t="0" r="1941830" b="840105"/>
                <a:pathLst>
                  <a:path w="1941830" h="840105">
                    <a:moveTo>
                      <a:pt x="1797327" y="840105"/>
                    </a:moveTo>
                    <a:lnTo>
                      <a:pt x="1797327" y="621574"/>
                    </a:lnTo>
                    <a:lnTo>
                      <a:pt x="1150051" y="621574"/>
                    </a:lnTo>
                    <a:lnTo>
                      <a:pt x="1150051" y="341196"/>
                    </a:lnTo>
                    <a:lnTo>
                      <a:pt x="505162" y="341196"/>
                    </a:lnTo>
                    <a:lnTo>
                      <a:pt x="505162" y="62363"/>
                    </a:lnTo>
                    <a:lnTo>
                      <a:pt x="0" y="62363"/>
                    </a:lnTo>
                    <a:lnTo>
                      <a:pt x="0" y="0"/>
                    </a:lnTo>
                    <a:lnTo>
                      <a:pt x="647277" y="0"/>
                    </a:lnTo>
                    <a:lnTo>
                      <a:pt x="647277" y="279347"/>
                    </a:lnTo>
                    <a:lnTo>
                      <a:pt x="1293358" y="279347"/>
                    </a:lnTo>
                    <a:lnTo>
                      <a:pt x="1293358" y="559726"/>
                    </a:lnTo>
                    <a:lnTo>
                      <a:pt x="1941830" y="559726"/>
                    </a:lnTo>
                    <a:lnTo>
                      <a:pt x="1941830" y="840105"/>
                    </a:lnTo>
                    <a:lnTo>
                      <a:pt x="1797327" y="84010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</p:spPr>
            <p:txBody>
              <a:bodyPr vert="horz" wrap="square" lIns="0" tIns="0" rIns="2194560" bIns="1261110" numCol="1" spcCol="215900" anchor="t"/>
              <a:lstStyle/>
              <a:p>
                <a:pPr>
                  <a:defRPr lang="ru-RU"/>
                </a:pPr>
                <a:endParaRPr/>
              </a:p>
            </p:txBody>
          </p:sp>
          <p:sp>
            <p:nvSpPr>
              <p:cNvPr id="6" name="Кривая1"/>
              <p:cNvSpPr>
                <a:extLst>
                  <a:ext uri="smNativeData">
                    <pr:smNativeData xmlns="" xmlns:p14="http://schemas.microsoft.com/office/powerpoint/2010/main" xmlns:pr="smNativeData" val="SMDATA_13_6IdCXxMAAAAlAAAACwAAAA0AAAAAAAAAAAAAAACBCAAAGwYAAAAAAAAAAAAAAAAAAAEAAABQAAAAAAAAAAAA4D8AAAAAAADgPwAAAAAAAOA/AAAAAAAA4D8AAAAAAADgPwAAAAAAAOA/AAAAAAAA4D8AAAAAAADgPwAAAAAAAOA/AAAAAAAA4D8CAAAAjAAAAAEAAAAAAAAA/wAA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HwAAAFQAAAD/AAAA////AQAAAAAAAAAAAAAAAAAAAAAAAAAAAAAAAAAAAAAAAAAAAAAAAn9/fwDu7OEDzMzMAMDA/wB/f38AAAAAAAAAAAAAAAAAAAAAAAAAAAAhAAAAGAAAABQAAADfIQAA8x0AAKkpAABaIwAAAAAAACYAAAAIAAAA//////////8="/>
                  </a:ext>
                </a:extLst>
              </p:cNvSpPr>
              <p:nvPr/>
            </p:nvSpPr>
            <p:spPr>
              <a:xfrm flipH="1">
                <a:off x="5506085" y="4868545"/>
                <a:ext cx="1266190" cy="878205"/>
              </a:xfrm>
              <a:custGeom>
                <a:avLst/>
                <a:gdLst/>
                <a:ahLst/>
                <a:cxnLst/>
                <a:rect l="0" t="0" r="1266190" b="878205"/>
                <a:pathLst>
                  <a:path w="1266190" h="878205">
                    <a:moveTo>
                      <a:pt x="1171966" y="878205"/>
                    </a:moveTo>
                    <a:lnTo>
                      <a:pt x="1171966" y="649763"/>
                    </a:lnTo>
                    <a:lnTo>
                      <a:pt x="749902" y="649763"/>
                    </a:lnTo>
                    <a:lnTo>
                      <a:pt x="749902" y="356669"/>
                    </a:lnTo>
                    <a:lnTo>
                      <a:pt x="329396" y="356669"/>
                    </a:lnTo>
                    <a:lnTo>
                      <a:pt x="329396" y="65191"/>
                    </a:lnTo>
                    <a:lnTo>
                      <a:pt x="0" y="65191"/>
                    </a:lnTo>
                    <a:lnTo>
                      <a:pt x="0" y="0"/>
                    </a:lnTo>
                    <a:lnTo>
                      <a:pt x="422063" y="0"/>
                    </a:lnTo>
                    <a:lnTo>
                      <a:pt x="422063" y="292016"/>
                    </a:lnTo>
                    <a:lnTo>
                      <a:pt x="843348" y="292016"/>
                    </a:lnTo>
                    <a:lnTo>
                      <a:pt x="843348" y="585110"/>
                    </a:lnTo>
                    <a:lnTo>
                      <a:pt x="1266190" y="585110"/>
                    </a:lnTo>
                    <a:lnTo>
                      <a:pt x="1266190" y="878205"/>
                    </a:lnTo>
                    <a:lnTo>
                      <a:pt x="1171966" y="87820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ffectLst/>
            </p:spPr>
            <p:txBody>
              <a:bodyPr vert="horz" wrap="square" lIns="0" tIns="0" rIns="1382395" bIns="992505" numCol="1" spcCol="215900" anchor="t"/>
              <a:lstStyle/>
              <a:p>
                <a:pPr>
                  <a:defRPr lang="ru-RU"/>
                </a:pPr>
                <a:endParaRPr/>
              </a:p>
            </p:txBody>
          </p:sp>
        </p:grpSp>
      </p:grpSp>
      <p:sp>
        <p:nvSpPr>
          <p:cNvPr id="10" name="Прямоугольник 88"/>
          <p:cNvSpPr>
            <a:extLst>
              <a:ext uri="smNativeData">
                <pr:smNativeData xmlns="" xmlns:p14="http://schemas.microsoft.com/office/powerpoint/2010/main" xmlns:pr="smNativeData" val="SMDATA_13_6IdCXxMAAAAlAAAAZAAAAA0AAAAAkAAAAEgAAACQAAAASAAAAAAAAAABAAAAAAAAAAEAAABQAAAAAAAAAAAA4D8AAAAAAADgPwAAAAAAAOA/AAAAAAAA4D8AAAAAAADgPwAAAAAAAOA/AAAAAAAA4D8AAAAAAADgPwAAAAAAAOA/AAAAAAAA4D8CAAAAjAAAAAEAAAAAAAAAdXX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QAAAAAAAAACAAAAAAAAAAEAAAAAAAAJQQAAAAAAAAAkAAAAZAAAAGQAAAAAAAAAy8vLAEEAAAAAAAAAJAAAAGQAAABkAAAAAAAAABcAAAAUAAAAAAAAAAAAAAD/fwAA/38AAAAAAAAJAAAABAAAAAAAAAAMAAAAEAAAAAAAAAAAAAAAAAAAAAAAAAAeAAAAaAAAAAAAAAAAAAAAAAAAAAAAAAAAAAAAECcAABAnAAAAAAAAAAAAAAAAAAAAAAAAAAAAAAAAAAAAAAAAAAAAAD8AAAAAAAAAwMD/AAAAAAAAAAAAAAAAAAAAAABkAAAAAAAAAH9/fwAKAAAAHwAAAFQAAAB1df8A////AQAAAAAAAAAAAAAAAAAAAAAAAAAAAAAAAAAAAAAAAAAAAAAAAn9/fwAAAAACy8vLAMDA/wB/f38AAAAAAAAAAAAAAAAAAAAAAAAAAAAhAAAAGAAAABQAAACB////2ygAAKw4AACdKgAAEAAAACYAAAAIAAAA//////////8="/>
              </a:ext>
            </a:extLst>
          </p:cNvSpPr>
          <p:nvPr/>
        </p:nvSpPr>
        <p:spPr>
          <a:xfrm>
            <a:off x="-80645" y="6641465"/>
            <a:ext cx="9293225" cy="285750"/>
          </a:xfrm>
          <a:prstGeom prst="rect">
            <a:avLst/>
          </a:prstGeom>
          <a:solidFill>
            <a:srgbClr val="7575FF"/>
          </a:solidFill>
          <a:ln>
            <a:noFill/>
          </a:ln>
          <a:effectLst>
            <a:outerShdw blurRad="40005" dist="22860" dir="5400000" algn="tr">
              <a:schemeClr val="tx1">
                <a:alpha val="35000"/>
              </a:scheme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 lang="ru-RU">
                <a:solidFill>
                  <a:srgbClr val="FFFFFF"/>
                </a:solidFill>
                <a:latin typeface="Calibri" pitchFamily="2" charset="-52"/>
                <a:ea typeface="Arial" pitchFamily="2" charset="-52"/>
                <a:cs typeface="Arial" pitchFamily="2" charset="-52"/>
              </a:defRPr>
            </a:pPr>
            <a:endParaRPr lang="ru-RU">
              <a:solidFill>
                <a:srgbClr val="7575FF"/>
              </a:solidFill>
            </a:endParaRPr>
          </a:p>
        </p:txBody>
      </p:sp>
      <p:grpSp>
        <p:nvGrpSpPr>
          <p:cNvPr id="11" name="Group 244"/>
          <p:cNvGrpSpPr>
            <a:extLst>
              <a:ext uri="smNativeData">
                <pr:smNativeData xmlns="" xmlns:p14="http://schemas.microsoft.com/office/powerpoint/2010/main" xmlns:pr="smNativeData" val="SMDATA_7_6IdCXxMAAAAlAAAAAQAAAA8BAAAAkAAAAEgAAACQAAAASAAAAAAAAAAAAAAAAAAAABcAAAAUAAAAAAAAAAAAAAD/fwAA/38AAAAAAAAJAAAABAAAAEEAQQAMAAAAEAAAAAAAAAAAAAAAAAAAAAAAAAAfAAAAVAAAAAAAAAAAAAAAAAAAAAAAAAAAAAAAAAAAAAAAAAAAAAAAAAAAAAAAAAAAAAAAAAAAAAAAAAAAAAAAAAAAAAAAAAAAAAAAAAAAAAAAAAAAAAAAAAAAACEAAAAYAAAAFAAAAIQAAACMDAAA2i8AADsYAAAQAAAAJgAAAAgAAAD/////AAAAAA=="/>
              </a:ext>
            </a:extLst>
          </p:cNvGrpSpPr>
          <p:nvPr/>
        </p:nvGrpSpPr>
        <p:grpSpPr>
          <a:xfrm rot="21201101">
            <a:off x="83820" y="2039620"/>
            <a:ext cx="7694930" cy="1899285"/>
            <a:chOff x="83820" y="2039620"/>
            <a:chExt cx="7694930" cy="1899285"/>
          </a:xfrm>
        </p:grpSpPr>
        <p:sp>
          <p:nvSpPr>
            <p:cNvPr id="16" name="Freeform 245"/>
            <p:cNvSpPr>
              <a:extLst>
                <a:ext uri="smNativeData">
                  <pr:smNativeData xmlns="" xmlns:p14="http://schemas.microsoft.com/office/powerpoint/2010/main" xmlns:pr="smNativeData" val="SMDATA_13_6IdCXxMAAAAlAAAACwAAAA0AAAAAAAAAAAAAAAAEAAAAAQAAAAAAAAAAAAAAAAAAAAEAAABQAAAAAAAAAAAA4D8AAAAAAADgPwAAAAAAAOA/AAAAAAAA4D8AAAAAAADgPwAAAAAAAOA/AAAAAAAA4D8AAAAAAADgPwAAAAAAAOA/AAAAAAAA4D8CAAAAjAAAAAEAAAAAAAAAf3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JnOAQAMAAAAEAAAAAAAAAAAAAAAAAAAAAAAAAAeAAAAaAAAAAAAAAAAAAAAAAAAAAAAAAAAAAAAECcAABAnAAAAAAAAAAAAAAAAAAAAAAAAAAAAAAAAAAAAAAAAAAAAABQAAAAAAAAAwMD/AAAAAABkAAAAMgAAAAAAAABkAAAAAAAAAH9/fwAKAAAAHwAAAFQAAAB/f/8A////AQAAAAAAAAAAAAAAAAAAAAAAAAAAAAAAAAAAAAAAAAAAAAAAAn9/fwDu7OEDzMzMAMDA/wB/f38AAAAAAAAAAAAAAAAAAAAAAAAAAAAhAAAAGAAAABQAAACEAAAAOhIAAJQsAAC0FgAAAAAAACYAAAAIAAAA//////////8="/>
                </a:ext>
              </a:extLst>
            </p:cNvSpPr>
            <p:nvPr/>
          </p:nvSpPr>
          <p:spPr>
            <a:xfrm>
              <a:off x="83820" y="2962910"/>
              <a:ext cx="7162800" cy="727710"/>
            </a:xfrm>
            <a:custGeom>
              <a:avLst/>
              <a:gdLst/>
              <a:ahLst/>
              <a:cxnLst/>
              <a:rect l="0" t="0" r="7162800" b="727710"/>
              <a:pathLst>
                <a:path w="7162800" h="727710">
                  <a:moveTo>
                    <a:pt x="0" y="142453"/>
                  </a:moveTo>
                  <a:lnTo>
                    <a:pt x="7225" y="140736"/>
                  </a:lnTo>
                  <a:lnTo>
                    <a:pt x="24085" y="138162"/>
                  </a:lnTo>
                  <a:lnTo>
                    <a:pt x="48169" y="134729"/>
                  </a:lnTo>
                  <a:lnTo>
                    <a:pt x="86705" y="129580"/>
                  </a:lnTo>
                  <a:lnTo>
                    <a:pt x="134875" y="123573"/>
                  </a:lnTo>
                  <a:lnTo>
                    <a:pt x="192678" y="117566"/>
                  </a:lnTo>
                  <a:lnTo>
                    <a:pt x="260115" y="109843"/>
                  </a:lnTo>
                  <a:lnTo>
                    <a:pt x="334778" y="101262"/>
                  </a:lnTo>
                  <a:lnTo>
                    <a:pt x="419074" y="94396"/>
                  </a:lnTo>
                  <a:lnTo>
                    <a:pt x="508188" y="86673"/>
                  </a:lnTo>
                  <a:lnTo>
                    <a:pt x="606935" y="78950"/>
                  </a:lnTo>
                  <a:lnTo>
                    <a:pt x="712908" y="72943"/>
                  </a:lnTo>
                  <a:lnTo>
                    <a:pt x="823698" y="66936"/>
                  </a:lnTo>
                  <a:lnTo>
                    <a:pt x="941713" y="61787"/>
                  </a:lnTo>
                  <a:lnTo>
                    <a:pt x="1066954" y="58354"/>
                  </a:lnTo>
                  <a:lnTo>
                    <a:pt x="1197011" y="58354"/>
                  </a:lnTo>
                  <a:lnTo>
                    <a:pt x="1331886" y="55780"/>
                  </a:lnTo>
                  <a:lnTo>
                    <a:pt x="1471577" y="57496"/>
                  </a:lnTo>
                  <a:lnTo>
                    <a:pt x="1613677" y="60929"/>
                  </a:lnTo>
                  <a:lnTo>
                    <a:pt x="1763003" y="66936"/>
                  </a:lnTo>
                  <a:lnTo>
                    <a:pt x="1909919" y="75517"/>
                  </a:lnTo>
                  <a:lnTo>
                    <a:pt x="2064062" y="86673"/>
                  </a:lnTo>
                  <a:lnTo>
                    <a:pt x="2218204" y="101262"/>
                  </a:lnTo>
                  <a:lnTo>
                    <a:pt x="2377163" y="118425"/>
                  </a:lnTo>
                  <a:lnTo>
                    <a:pt x="2538531" y="139878"/>
                  </a:lnTo>
                  <a:lnTo>
                    <a:pt x="2697490" y="164765"/>
                  </a:lnTo>
                  <a:lnTo>
                    <a:pt x="2858858" y="193083"/>
                  </a:lnTo>
                  <a:lnTo>
                    <a:pt x="3022634" y="224835"/>
                  </a:lnTo>
                  <a:lnTo>
                    <a:pt x="3184002" y="261735"/>
                  </a:lnTo>
                  <a:lnTo>
                    <a:pt x="3342961" y="303785"/>
                  </a:lnTo>
                  <a:lnTo>
                    <a:pt x="3506737" y="349266"/>
                  </a:lnTo>
                  <a:lnTo>
                    <a:pt x="3665697" y="401614"/>
                  </a:lnTo>
                  <a:lnTo>
                    <a:pt x="3672922" y="402472"/>
                  </a:lnTo>
                  <a:lnTo>
                    <a:pt x="3689781" y="408479"/>
                  </a:lnTo>
                  <a:lnTo>
                    <a:pt x="3718683" y="416202"/>
                  </a:lnTo>
                  <a:lnTo>
                    <a:pt x="3754810" y="427358"/>
                  </a:lnTo>
                  <a:lnTo>
                    <a:pt x="3807797" y="441088"/>
                  </a:lnTo>
                  <a:lnTo>
                    <a:pt x="3865600" y="457393"/>
                  </a:lnTo>
                  <a:lnTo>
                    <a:pt x="3933037" y="472840"/>
                  </a:lnTo>
                  <a:lnTo>
                    <a:pt x="4012517" y="492577"/>
                  </a:lnTo>
                  <a:lnTo>
                    <a:pt x="4094405" y="512315"/>
                  </a:lnTo>
                  <a:lnTo>
                    <a:pt x="4188335" y="532052"/>
                  </a:lnTo>
                  <a:lnTo>
                    <a:pt x="4289491" y="553506"/>
                  </a:lnTo>
                  <a:lnTo>
                    <a:pt x="4393056" y="575818"/>
                  </a:lnTo>
                  <a:lnTo>
                    <a:pt x="4506254" y="596413"/>
                  </a:lnTo>
                  <a:lnTo>
                    <a:pt x="4624269" y="616151"/>
                  </a:lnTo>
                  <a:lnTo>
                    <a:pt x="4749510" y="635888"/>
                  </a:lnTo>
                  <a:lnTo>
                    <a:pt x="4877159" y="655626"/>
                  </a:lnTo>
                  <a:lnTo>
                    <a:pt x="5009625" y="672788"/>
                  </a:lnTo>
                  <a:lnTo>
                    <a:pt x="5144499" y="688235"/>
                  </a:lnTo>
                  <a:lnTo>
                    <a:pt x="5281782" y="701107"/>
                  </a:lnTo>
                  <a:lnTo>
                    <a:pt x="5423882" y="712263"/>
                  </a:lnTo>
                  <a:lnTo>
                    <a:pt x="5570799" y="720845"/>
                  </a:lnTo>
                  <a:lnTo>
                    <a:pt x="5715307" y="725994"/>
                  </a:lnTo>
                  <a:lnTo>
                    <a:pt x="5864633" y="727710"/>
                  </a:lnTo>
                  <a:lnTo>
                    <a:pt x="6011550" y="725994"/>
                  </a:lnTo>
                  <a:lnTo>
                    <a:pt x="6158467" y="719987"/>
                  </a:lnTo>
                  <a:lnTo>
                    <a:pt x="6307792" y="710547"/>
                  </a:lnTo>
                  <a:lnTo>
                    <a:pt x="6454709" y="695100"/>
                  </a:lnTo>
                  <a:lnTo>
                    <a:pt x="6601626" y="675363"/>
                  </a:lnTo>
                  <a:lnTo>
                    <a:pt x="6743726" y="649618"/>
                  </a:lnTo>
                  <a:lnTo>
                    <a:pt x="6885826" y="618725"/>
                  </a:lnTo>
                  <a:lnTo>
                    <a:pt x="7027925" y="582683"/>
                  </a:lnTo>
                  <a:lnTo>
                    <a:pt x="7162800" y="539775"/>
                  </a:lnTo>
                  <a:lnTo>
                    <a:pt x="7157983" y="540634"/>
                  </a:lnTo>
                  <a:lnTo>
                    <a:pt x="7150758" y="543208"/>
                  </a:lnTo>
                  <a:lnTo>
                    <a:pt x="7133898" y="548357"/>
                  </a:lnTo>
                  <a:lnTo>
                    <a:pt x="7114631" y="556080"/>
                  </a:lnTo>
                  <a:lnTo>
                    <a:pt x="7088137" y="562945"/>
                  </a:lnTo>
                  <a:lnTo>
                    <a:pt x="7054419" y="571527"/>
                  </a:lnTo>
                  <a:lnTo>
                    <a:pt x="7015883" y="581825"/>
                  </a:lnTo>
                  <a:lnTo>
                    <a:pt x="6967714" y="591264"/>
                  </a:lnTo>
                  <a:lnTo>
                    <a:pt x="6917136" y="601562"/>
                  </a:lnTo>
                  <a:lnTo>
                    <a:pt x="6856924" y="612718"/>
                  </a:lnTo>
                  <a:lnTo>
                    <a:pt x="6791895" y="622158"/>
                  </a:lnTo>
                  <a:lnTo>
                    <a:pt x="6714824" y="633314"/>
                  </a:lnTo>
                  <a:lnTo>
                    <a:pt x="6635344" y="641895"/>
                  </a:lnTo>
                  <a:lnTo>
                    <a:pt x="6548639" y="650477"/>
                  </a:lnTo>
                  <a:lnTo>
                    <a:pt x="6452300" y="658200"/>
                  </a:lnTo>
                  <a:lnTo>
                    <a:pt x="6351144" y="664207"/>
                  </a:lnTo>
                  <a:lnTo>
                    <a:pt x="6240355" y="669356"/>
                  </a:lnTo>
                  <a:lnTo>
                    <a:pt x="6122339" y="672788"/>
                  </a:lnTo>
                  <a:lnTo>
                    <a:pt x="5994690" y="672788"/>
                  </a:lnTo>
                  <a:lnTo>
                    <a:pt x="5864633" y="672788"/>
                  </a:lnTo>
                  <a:lnTo>
                    <a:pt x="5722533" y="668498"/>
                  </a:lnTo>
                  <a:lnTo>
                    <a:pt x="5573208" y="660774"/>
                  </a:lnTo>
                  <a:lnTo>
                    <a:pt x="5414248" y="652193"/>
                  </a:lnTo>
                  <a:lnTo>
                    <a:pt x="5248064" y="638463"/>
                  </a:lnTo>
                  <a:lnTo>
                    <a:pt x="5072245" y="622158"/>
                  </a:lnTo>
                  <a:lnTo>
                    <a:pt x="4886793" y="602420"/>
                  </a:lnTo>
                  <a:lnTo>
                    <a:pt x="4696523" y="578392"/>
                  </a:lnTo>
                  <a:lnTo>
                    <a:pt x="4496620" y="549215"/>
                  </a:lnTo>
                  <a:lnTo>
                    <a:pt x="4284674" y="517464"/>
                  </a:lnTo>
                  <a:lnTo>
                    <a:pt x="4067912" y="480563"/>
                  </a:lnTo>
                  <a:lnTo>
                    <a:pt x="3839107" y="437656"/>
                  </a:lnTo>
                  <a:lnTo>
                    <a:pt x="3600668" y="390458"/>
                  </a:lnTo>
                  <a:lnTo>
                    <a:pt x="3595851" y="387883"/>
                  </a:lnTo>
                  <a:lnTo>
                    <a:pt x="3586217" y="382734"/>
                  </a:lnTo>
                  <a:lnTo>
                    <a:pt x="3564541" y="374153"/>
                  </a:lnTo>
                  <a:lnTo>
                    <a:pt x="3540456" y="362139"/>
                  </a:lnTo>
                  <a:lnTo>
                    <a:pt x="3509146" y="347550"/>
                  </a:lnTo>
                  <a:lnTo>
                    <a:pt x="3468202" y="331245"/>
                  </a:lnTo>
                  <a:lnTo>
                    <a:pt x="3422441" y="312366"/>
                  </a:lnTo>
                  <a:lnTo>
                    <a:pt x="3367046" y="291771"/>
                  </a:lnTo>
                  <a:lnTo>
                    <a:pt x="3306834" y="269459"/>
                  </a:lnTo>
                  <a:lnTo>
                    <a:pt x="3236988" y="247147"/>
                  </a:lnTo>
                  <a:lnTo>
                    <a:pt x="3164734" y="223977"/>
                  </a:lnTo>
                  <a:lnTo>
                    <a:pt x="3080438" y="199090"/>
                  </a:lnTo>
                  <a:lnTo>
                    <a:pt x="2991324" y="175920"/>
                  </a:lnTo>
                  <a:lnTo>
                    <a:pt x="2894985" y="151034"/>
                  </a:lnTo>
                  <a:lnTo>
                    <a:pt x="2789012" y="128722"/>
                  </a:lnTo>
                  <a:lnTo>
                    <a:pt x="2678222" y="106410"/>
                  </a:lnTo>
                  <a:lnTo>
                    <a:pt x="2562616" y="85815"/>
                  </a:lnTo>
                  <a:lnTo>
                    <a:pt x="2439784" y="66077"/>
                  </a:lnTo>
                  <a:lnTo>
                    <a:pt x="2309726" y="48056"/>
                  </a:lnTo>
                  <a:lnTo>
                    <a:pt x="2170035" y="33468"/>
                  </a:lnTo>
                  <a:lnTo>
                    <a:pt x="2025526" y="19737"/>
                  </a:lnTo>
                  <a:lnTo>
                    <a:pt x="1876201" y="10298"/>
                  </a:lnTo>
                  <a:lnTo>
                    <a:pt x="1717242" y="4291"/>
                  </a:lnTo>
                  <a:lnTo>
                    <a:pt x="1553465" y="0"/>
                  </a:lnTo>
                  <a:lnTo>
                    <a:pt x="1380055" y="0"/>
                  </a:lnTo>
                  <a:lnTo>
                    <a:pt x="1204237" y="6865"/>
                  </a:lnTo>
                  <a:lnTo>
                    <a:pt x="1018784" y="16305"/>
                  </a:lnTo>
                  <a:lnTo>
                    <a:pt x="828515" y="30035"/>
                  </a:lnTo>
                  <a:lnTo>
                    <a:pt x="631020" y="49773"/>
                  </a:lnTo>
                  <a:lnTo>
                    <a:pt x="426300" y="74659"/>
                  </a:lnTo>
                  <a:lnTo>
                    <a:pt x="219171" y="105552"/>
                  </a:lnTo>
                  <a:lnTo>
                    <a:pt x="0" y="142453"/>
                  </a:lnTo>
                  <a:close/>
                </a:path>
              </a:pathLst>
            </a:custGeom>
            <a:solidFill>
              <a:srgbClr val="7F7FFF"/>
            </a:solidFill>
            <a:ln>
              <a:noFill/>
            </a:ln>
            <a:effectLst/>
          </p:spPr>
          <p:txBody>
            <a:bodyPr vert="horz" wrap="square" lIns="0" tIns="0" rIns="2540" bIns="635" numCol="1" spcCol="215900" anchor="t"/>
            <a:lstStyle/>
            <a:p>
              <a:pPr>
                <a:defRPr lang="ru-RU"/>
              </a:pPr>
              <a:endParaRPr/>
            </a:p>
          </p:txBody>
        </p:sp>
        <p:sp>
          <p:nvSpPr>
            <p:cNvPr id="15" name="Freeform 246"/>
            <p:cNvSpPr>
              <a:extLst>
                <a:ext uri="smNativeData">
                  <pr:smNativeData xmlns="" xmlns:p14="http://schemas.microsoft.com/office/powerpoint/2010/main" xmlns:pr="smNativeData" val="SMDATA_13_6IdCXxMAAAAlAAAACwAAAA0AAAAAAAAAAAAAAAADAAAAAQAAAAAAAAAAAAAAAAAAAAEAAABQAAAAAAAAAAAA4D8AAAAAAADgPwAAAAAAAOA/AAAAAAAA4D8AAAAAAADgPwAAAAAAAOA/AAAAAAAA4D8AAAAAAADgPwAAAAAAAOA/AAAAAAAA4D8CAAAAjAAAAAEAAAAAAAAAf3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yHAQAMAAAAEAAAAAAAAAAAAAAAAAAAAAAAAAAeAAAAaAAAAAAAAAAAAAAAAAAAAAAAAAAAAAAAECcAABAnAAAAAAAAAAAAAAAAAAAAAAAAAAAAAAAAAAAAAAAAAAAAABQAAAAAAAAAwMD/AAAAAABkAAAAMgAAAAAAAABkAAAAAAAAAH9/fwAKAAAAHwAAAFQAAAB/f/8A////AQAAAAAAAAAAAAAAAAAAAAAAAAAAAAAAAAAAAAAAAAAAAAAAAn9/fwDu7OEDzMzMAMDA/wB/f38AAAAAAAAAAAAAAAAAAAAAAAAAAAAhAAAAGAAAABQAAACEAAAAHxQAAMArAAA7GAAAAAAAACYAAAAIAAAA//////////8="/>
                </a:ext>
              </a:extLst>
            </p:cNvSpPr>
            <p:nvPr/>
          </p:nvSpPr>
          <p:spPr>
            <a:xfrm>
              <a:off x="83820" y="3270885"/>
              <a:ext cx="7028180" cy="668020"/>
            </a:xfrm>
            <a:custGeom>
              <a:avLst/>
              <a:gdLst/>
              <a:ahLst/>
              <a:cxnLst/>
              <a:rect l="0" t="0" r="7028180" b="668020"/>
              <a:pathLst>
                <a:path w="7028180" h="668020">
                  <a:moveTo>
                    <a:pt x="0" y="158644"/>
                  </a:moveTo>
                  <a:lnTo>
                    <a:pt x="7226" y="157786"/>
                  </a:lnTo>
                  <a:lnTo>
                    <a:pt x="21677" y="155214"/>
                  </a:lnTo>
                  <a:lnTo>
                    <a:pt x="48171" y="150069"/>
                  </a:lnTo>
                  <a:lnTo>
                    <a:pt x="86708" y="144923"/>
                  </a:lnTo>
                  <a:lnTo>
                    <a:pt x="132471" y="138063"/>
                  </a:lnTo>
                  <a:lnTo>
                    <a:pt x="187868" y="130345"/>
                  </a:lnTo>
                  <a:lnTo>
                    <a:pt x="252899" y="121770"/>
                  </a:lnTo>
                  <a:lnTo>
                    <a:pt x="325156" y="113195"/>
                  </a:lnTo>
                  <a:lnTo>
                    <a:pt x="409455" y="102904"/>
                  </a:lnTo>
                  <a:lnTo>
                    <a:pt x="498572" y="94329"/>
                  </a:lnTo>
                  <a:lnTo>
                    <a:pt x="594914" y="85754"/>
                  </a:lnTo>
                  <a:lnTo>
                    <a:pt x="696074" y="77178"/>
                  </a:lnTo>
                  <a:lnTo>
                    <a:pt x="806868" y="70318"/>
                  </a:lnTo>
                  <a:lnTo>
                    <a:pt x="924887" y="63458"/>
                  </a:lnTo>
                  <a:lnTo>
                    <a:pt x="1045315" y="57455"/>
                  </a:lnTo>
                  <a:lnTo>
                    <a:pt x="1170560" y="54025"/>
                  </a:lnTo>
                  <a:lnTo>
                    <a:pt x="1300623" y="51452"/>
                  </a:lnTo>
                  <a:lnTo>
                    <a:pt x="1440319" y="51452"/>
                  </a:lnTo>
                  <a:lnTo>
                    <a:pt x="1577607" y="51452"/>
                  </a:lnTo>
                  <a:lnTo>
                    <a:pt x="1724529" y="56597"/>
                  </a:lnTo>
                  <a:lnTo>
                    <a:pt x="1873860" y="62600"/>
                  </a:lnTo>
                  <a:lnTo>
                    <a:pt x="2020782" y="72033"/>
                  </a:lnTo>
                  <a:lnTo>
                    <a:pt x="2174930" y="84896"/>
                  </a:lnTo>
                  <a:lnTo>
                    <a:pt x="2329078" y="100332"/>
                  </a:lnTo>
                  <a:lnTo>
                    <a:pt x="2485635" y="119197"/>
                  </a:lnTo>
                  <a:lnTo>
                    <a:pt x="2644600" y="142351"/>
                  </a:lnTo>
                  <a:lnTo>
                    <a:pt x="2803565" y="169792"/>
                  </a:lnTo>
                  <a:lnTo>
                    <a:pt x="2962530" y="200663"/>
                  </a:lnTo>
                  <a:lnTo>
                    <a:pt x="3121495" y="234965"/>
                  </a:lnTo>
                  <a:lnTo>
                    <a:pt x="3282868" y="276126"/>
                  </a:lnTo>
                  <a:lnTo>
                    <a:pt x="3441833" y="320718"/>
                  </a:lnTo>
                  <a:lnTo>
                    <a:pt x="3595981" y="371313"/>
                  </a:lnTo>
                  <a:lnTo>
                    <a:pt x="3603207" y="372170"/>
                  </a:lnTo>
                  <a:lnTo>
                    <a:pt x="3620067" y="377316"/>
                  </a:lnTo>
                  <a:lnTo>
                    <a:pt x="3648969" y="385891"/>
                  </a:lnTo>
                  <a:lnTo>
                    <a:pt x="3687506" y="395324"/>
                  </a:lnTo>
                  <a:lnTo>
                    <a:pt x="3735678" y="409044"/>
                  </a:lnTo>
                  <a:lnTo>
                    <a:pt x="3793483" y="422765"/>
                  </a:lnTo>
                  <a:lnTo>
                    <a:pt x="3860923" y="439916"/>
                  </a:lnTo>
                  <a:lnTo>
                    <a:pt x="3935588" y="457066"/>
                  </a:lnTo>
                  <a:lnTo>
                    <a:pt x="4019888" y="475932"/>
                  </a:lnTo>
                  <a:lnTo>
                    <a:pt x="4109004" y="495655"/>
                  </a:lnTo>
                  <a:lnTo>
                    <a:pt x="4210164" y="515379"/>
                  </a:lnTo>
                  <a:lnTo>
                    <a:pt x="4313732" y="535102"/>
                  </a:lnTo>
                  <a:lnTo>
                    <a:pt x="4424526" y="554825"/>
                  </a:lnTo>
                  <a:lnTo>
                    <a:pt x="4542545" y="572834"/>
                  </a:lnTo>
                  <a:lnTo>
                    <a:pt x="4662973" y="591699"/>
                  </a:lnTo>
                  <a:lnTo>
                    <a:pt x="4788219" y="608850"/>
                  </a:lnTo>
                  <a:lnTo>
                    <a:pt x="4918281" y="623428"/>
                  </a:lnTo>
                  <a:lnTo>
                    <a:pt x="5050752" y="637149"/>
                  </a:lnTo>
                  <a:lnTo>
                    <a:pt x="5188040" y="650012"/>
                  </a:lnTo>
                  <a:lnTo>
                    <a:pt x="5327736" y="658587"/>
                  </a:lnTo>
                  <a:lnTo>
                    <a:pt x="5469841" y="664590"/>
                  </a:lnTo>
                  <a:lnTo>
                    <a:pt x="5611946" y="668020"/>
                  </a:lnTo>
                  <a:lnTo>
                    <a:pt x="5756460" y="668020"/>
                  </a:lnTo>
                  <a:lnTo>
                    <a:pt x="5903382" y="664590"/>
                  </a:lnTo>
                  <a:lnTo>
                    <a:pt x="6047896" y="656015"/>
                  </a:lnTo>
                  <a:lnTo>
                    <a:pt x="6192409" y="643151"/>
                  </a:lnTo>
                  <a:lnTo>
                    <a:pt x="6334515" y="627716"/>
                  </a:lnTo>
                  <a:lnTo>
                    <a:pt x="6476620" y="605420"/>
                  </a:lnTo>
                  <a:lnTo>
                    <a:pt x="6618725" y="577979"/>
                  </a:lnTo>
                  <a:lnTo>
                    <a:pt x="6758421" y="546250"/>
                  </a:lnTo>
                  <a:lnTo>
                    <a:pt x="6895709" y="506803"/>
                  </a:lnTo>
                  <a:lnTo>
                    <a:pt x="7028180" y="462212"/>
                  </a:lnTo>
                  <a:lnTo>
                    <a:pt x="7023363" y="463069"/>
                  </a:lnTo>
                  <a:lnTo>
                    <a:pt x="7016137" y="467357"/>
                  </a:lnTo>
                  <a:lnTo>
                    <a:pt x="7004094" y="472502"/>
                  </a:lnTo>
                  <a:lnTo>
                    <a:pt x="6982417" y="478505"/>
                  </a:lnTo>
                  <a:lnTo>
                    <a:pt x="6953515" y="487080"/>
                  </a:lnTo>
                  <a:lnTo>
                    <a:pt x="6922203" y="496513"/>
                  </a:lnTo>
                  <a:lnTo>
                    <a:pt x="6886075" y="506803"/>
                  </a:lnTo>
                  <a:lnTo>
                    <a:pt x="6840312" y="517951"/>
                  </a:lnTo>
                  <a:lnTo>
                    <a:pt x="6787324" y="529099"/>
                  </a:lnTo>
                  <a:lnTo>
                    <a:pt x="6729518" y="541105"/>
                  </a:lnTo>
                  <a:lnTo>
                    <a:pt x="6664487" y="552253"/>
                  </a:lnTo>
                  <a:lnTo>
                    <a:pt x="6592231" y="563401"/>
                  </a:lnTo>
                  <a:lnTo>
                    <a:pt x="6510339" y="574549"/>
                  </a:lnTo>
                  <a:lnTo>
                    <a:pt x="6428448" y="583982"/>
                  </a:lnTo>
                  <a:lnTo>
                    <a:pt x="6334515" y="592557"/>
                  </a:lnTo>
                  <a:lnTo>
                    <a:pt x="6233355" y="601990"/>
                  </a:lnTo>
                  <a:lnTo>
                    <a:pt x="6122561" y="607993"/>
                  </a:lnTo>
                  <a:lnTo>
                    <a:pt x="6009359" y="613138"/>
                  </a:lnTo>
                  <a:lnTo>
                    <a:pt x="5884114" y="614853"/>
                  </a:lnTo>
                  <a:lnTo>
                    <a:pt x="5756460" y="614853"/>
                  </a:lnTo>
                  <a:lnTo>
                    <a:pt x="5614355" y="613138"/>
                  </a:lnTo>
                  <a:lnTo>
                    <a:pt x="5469841" y="608850"/>
                  </a:lnTo>
                  <a:lnTo>
                    <a:pt x="5313285" y="601990"/>
                  </a:lnTo>
                  <a:lnTo>
                    <a:pt x="5151911" y="590842"/>
                  </a:lnTo>
                  <a:lnTo>
                    <a:pt x="4978495" y="575406"/>
                  </a:lnTo>
                  <a:lnTo>
                    <a:pt x="4797853" y="558255"/>
                  </a:lnTo>
                  <a:lnTo>
                    <a:pt x="4609985" y="535960"/>
                  </a:lnTo>
                  <a:lnTo>
                    <a:pt x="4410075" y="510234"/>
                  </a:lnTo>
                  <a:lnTo>
                    <a:pt x="4205347" y="481077"/>
                  </a:lnTo>
                  <a:lnTo>
                    <a:pt x="3988576" y="445061"/>
                  </a:lnTo>
                  <a:lnTo>
                    <a:pt x="3766989" y="405614"/>
                  </a:lnTo>
                  <a:lnTo>
                    <a:pt x="3530950" y="361022"/>
                  </a:lnTo>
                  <a:lnTo>
                    <a:pt x="3528541" y="358450"/>
                  </a:lnTo>
                  <a:lnTo>
                    <a:pt x="3516499" y="353305"/>
                  </a:lnTo>
                  <a:lnTo>
                    <a:pt x="3497230" y="344729"/>
                  </a:lnTo>
                  <a:lnTo>
                    <a:pt x="3473144" y="333581"/>
                  </a:lnTo>
                  <a:lnTo>
                    <a:pt x="3441833" y="320718"/>
                  </a:lnTo>
                  <a:lnTo>
                    <a:pt x="3398479" y="304425"/>
                  </a:lnTo>
                  <a:lnTo>
                    <a:pt x="3350308" y="285559"/>
                  </a:lnTo>
                  <a:lnTo>
                    <a:pt x="3299728" y="265836"/>
                  </a:lnTo>
                  <a:lnTo>
                    <a:pt x="3237106" y="245255"/>
                  </a:lnTo>
                  <a:lnTo>
                    <a:pt x="3167257" y="222959"/>
                  </a:lnTo>
                  <a:lnTo>
                    <a:pt x="3095000" y="200663"/>
                  </a:lnTo>
                  <a:lnTo>
                    <a:pt x="3010701" y="178367"/>
                  </a:lnTo>
                  <a:lnTo>
                    <a:pt x="2921584" y="155214"/>
                  </a:lnTo>
                  <a:lnTo>
                    <a:pt x="2827650" y="132918"/>
                  </a:lnTo>
                  <a:lnTo>
                    <a:pt x="2724082" y="111480"/>
                  </a:lnTo>
                  <a:lnTo>
                    <a:pt x="2618105" y="90899"/>
                  </a:lnTo>
                  <a:lnTo>
                    <a:pt x="2500086" y="71175"/>
                  </a:lnTo>
                  <a:lnTo>
                    <a:pt x="2377249" y="54025"/>
                  </a:lnTo>
                  <a:lnTo>
                    <a:pt x="2249596" y="37732"/>
                  </a:lnTo>
                  <a:lnTo>
                    <a:pt x="2114716" y="24011"/>
                  </a:lnTo>
                  <a:lnTo>
                    <a:pt x="1972611" y="12863"/>
                  </a:lnTo>
                  <a:lnTo>
                    <a:pt x="1823280" y="6003"/>
                  </a:lnTo>
                  <a:lnTo>
                    <a:pt x="1669133" y="858"/>
                  </a:lnTo>
                  <a:lnTo>
                    <a:pt x="1510168" y="858"/>
                  </a:lnTo>
                  <a:lnTo>
                    <a:pt x="1339160" y="3430"/>
                  </a:lnTo>
                  <a:lnTo>
                    <a:pt x="1165743" y="9433"/>
                  </a:lnTo>
                  <a:lnTo>
                    <a:pt x="989918" y="21438"/>
                  </a:lnTo>
                  <a:lnTo>
                    <a:pt x="802051" y="37732"/>
                  </a:lnTo>
                  <a:lnTo>
                    <a:pt x="611774" y="60027"/>
                  </a:lnTo>
                  <a:lnTo>
                    <a:pt x="411864" y="87469"/>
                  </a:lnTo>
                  <a:lnTo>
                    <a:pt x="211953" y="119197"/>
                  </a:lnTo>
                  <a:lnTo>
                    <a:pt x="0" y="158644"/>
                  </a:lnTo>
                  <a:close/>
                </a:path>
              </a:pathLst>
            </a:custGeom>
            <a:solidFill>
              <a:srgbClr val="7F7FFF"/>
            </a:solidFill>
            <a:ln>
              <a:noFill/>
            </a:ln>
            <a:effectLst/>
          </p:spPr>
          <p:txBody>
            <a:bodyPr vert="horz" wrap="square" lIns="0" tIns="0" rIns="1905" bIns="635" numCol="1" spcCol="215900" anchor="t"/>
            <a:lstStyle/>
            <a:p>
              <a:pPr>
                <a:defRPr lang="ru-RU"/>
              </a:pPr>
              <a:endParaRPr/>
            </a:p>
          </p:txBody>
        </p:sp>
        <p:sp>
          <p:nvSpPr>
            <p:cNvPr id="14" name="Freeform 247"/>
            <p:cNvSpPr>
              <a:extLst>
                <a:ext uri="smNativeData">
                  <pr:smNativeData xmlns="" xmlns:p14="http://schemas.microsoft.com/office/powerpoint/2010/main" xmlns:pr="smNativeData" val="SMDATA_13_6IdCXxMAAAAlAAAACwAAAA0AAAAAAAAAAAAAAAAEAAAAAQAAAAAAAAAAAAAAAAAAAAEAAABQAAAAAAAAAAAA4D8AAAAAAADgPwAAAAAAAOA/AAAAAAAA4D8AAAAAAADgPwAAAAAAAOA/AAAAAAAA4D8AAAAAAADgPwAAAAAAAOA/AAAAAAAA4D8CAAAAjAAAAAEAAAAAAAAAf3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HHAQAMAAAAEAAAAAAAAAAAAAAAAAAAAAAAAAAeAAAAaAAAAAAAAAAAAAAAAAAAAAAAAAAAAAAAECcAABAnAAAAAAAAAAAAAAAAAAAAAAAAAAAAAAAAAAAAAAAAAAAAABQAAAAAAAAAwMD/AAAAAABkAAAAMgAAAAAAAABkAAAAAAAAAH9/fwAKAAAAHwAAAFQAAAB/f/8A////AQAAAAAAAAAAAAAAAAAAAAAAAAAAAAAAAAAAAAAAAAAAAAAAAn9/fwDu7OEDzMzMAMDA/wB/f38AAAAAAAAAAAAAAAAAAAAAAAAAAAAhAAAAGAAAABQAAABiAQAATBAAADotAADOFAAAAAAAACYAAAAIAAAA//////////8="/>
                </a:ext>
              </a:extLst>
            </p:cNvSpPr>
            <p:nvPr/>
          </p:nvSpPr>
          <p:spPr>
            <a:xfrm>
              <a:off x="224790" y="2649220"/>
              <a:ext cx="7127240" cy="732790"/>
            </a:xfrm>
            <a:custGeom>
              <a:avLst/>
              <a:gdLst/>
              <a:ahLst/>
              <a:cxnLst/>
              <a:rect l="0" t="0" r="7127240" b="732790"/>
              <a:pathLst>
                <a:path w="7127240" h="732790">
                  <a:moveTo>
                    <a:pt x="0" y="127703"/>
                  </a:moveTo>
                  <a:lnTo>
                    <a:pt x="7226" y="126846"/>
                  </a:lnTo>
                  <a:lnTo>
                    <a:pt x="21678" y="124274"/>
                  </a:lnTo>
                  <a:lnTo>
                    <a:pt x="48173" y="119989"/>
                  </a:lnTo>
                  <a:lnTo>
                    <a:pt x="86712" y="115704"/>
                  </a:lnTo>
                  <a:lnTo>
                    <a:pt x="134885" y="110561"/>
                  </a:lnTo>
                  <a:lnTo>
                    <a:pt x="190285" y="102848"/>
                  </a:lnTo>
                  <a:lnTo>
                    <a:pt x="260136" y="96848"/>
                  </a:lnTo>
                  <a:lnTo>
                    <a:pt x="332396" y="89992"/>
                  </a:lnTo>
                  <a:lnTo>
                    <a:pt x="414290" y="82278"/>
                  </a:lnTo>
                  <a:lnTo>
                    <a:pt x="505820" y="74565"/>
                  </a:lnTo>
                  <a:lnTo>
                    <a:pt x="602166" y="67708"/>
                  </a:lnTo>
                  <a:lnTo>
                    <a:pt x="710556" y="62566"/>
                  </a:lnTo>
                  <a:lnTo>
                    <a:pt x="821355" y="56566"/>
                  </a:lnTo>
                  <a:lnTo>
                    <a:pt x="936971" y="52281"/>
                  </a:lnTo>
                  <a:lnTo>
                    <a:pt x="1062221" y="48853"/>
                  </a:lnTo>
                  <a:lnTo>
                    <a:pt x="1189881" y="48853"/>
                  </a:lnTo>
                  <a:lnTo>
                    <a:pt x="1324766" y="48853"/>
                  </a:lnTo>
                  <a:lnTo>
                    <a:pt x="1459651" y="48853"/>
                  </a:lnTo>
                  <a:lnTo>
                    <a:pt x="1606580" y="54852"/>
                  </a:lnTo>
                  <a:lnTo>
                    <a:pt x="1751100" y="60852"/>
                  </a:lnTo>
                  <a:lnTo>
                    <a:pt x="1900437" y="71136"/>
                  </a:lnTo>
                  <a:lnTo>
                    <a:pt x="2052183" y="83135"/>
                  </a:lnTo>
                  <a:lnTo>
                    <a:pt x="2208746" y="98562"/>
                  </a:lnTo>
                  <a:lnTo>
                    <a:pt x="2365309" y="116561"/>
                  </a:lnTo>
                  <a:lnTo>
                    <a:pt x="2524281" y="137987"/>
                  </a:lnTo>
                  <a:lnTo>
                    <a:pt x="2683253" y="163699"/>
                  </a:lnTo>
                  <a:lnTo>
                    <a:pt x="2842225" y="192839"/>
                  </a:lnTo>
                  <a:lnTo>
                    <a:pt x="3003605" y="226265"/>
                  </a:lnTo>
                  <a:lnTo>
                    <a:pt x="3164986" y="264833"/>
                  </a:lnTo>
                  <a:lnTo>
                    <a:pt x="3326366" y="306829"/>
                  </a:lnTo>
                  <a:lnTo>
                    <a:pt x="3485338" y="354825"/>
                  </a:lnTo>
                  <a:lnTo>
                    <a:pt x="3644310" y="406248"/>
                  </a:lnTo>
                  <a:lnTo>
                    <a:pt x="3651536" y="407963"/>
                  </a:lnTo>
                  <a:lnTo>
                    <a:pt x="3668397" y="413962"/>
                  </a:lnTo>
                  <a:lnTo>
                    <a:pt x="3697301" y="420819"/>
                  </a:lnTo>
                  <a:lnTo>
                    <a:pt x="3735840" y="431960"/>
                  </a:lnTo>
                  <a:lnTo>
                    <a:pt x="3779196" y="444816"/>
                  </a:lnTo>
                  <a:lnTo>
                    <a:pt x="3839412" y="461101"/>
                  </a:lnTo>
                  <a:lnTo>
                    <a:pt x="3904446" y="476528"/>
                  </a:lnTo>
                  <a:lnTo>
                    <a:pt x="3981523" y="495383"/>
                  </a:lnTo>
                  <a:lnTo>
                    <a:pt x="4063418" y="515096"/>
                  </a:lnTo>
                  <a:lnTo>
                    <a:pt x="4154947" y="534808"/>
                  </a:lnTo>
                  <a:lnTo>
                    <a:pt x="4251294" y="555378"/>
                  </a:lnTo>
                  <a:lnTo>
                    <a:pt x="4354866" y="576804"/>
                  </a:lnTo>
                  <a:lnTo>
                    <a:pt x="4465665" y="597374"/>
                  </a:lnTo>
                  <a:lnTo>
                    <a:pt x="4583690" y="618800"/>
                  </a:lnTo>
                  <a:lnTo>
                    <a:pt x="4704123" y="638513"/>
                  </a:lnTo>
                  <a:lnTo>
                    <a:pt x="4829374" y="656511"/>
                  </a:lnTo>
                  <a:lnTo>
                    <a:pt x="4961850" y="673653"/>
                  </a:lnTo>
                  <a:lnTo>
                    <a:pt x="5096735" y="689937"/>
                  </a:lnTo>
                  <a:lnTo>
                    <a:pt x="5231621" y="703650"/>
                  </a:lnTo>
                  <a:lnTo>
                    <a:pt x="5373732" y="714792"/>
                  </a:lnTo>
                  <a:lnTo>
                    <a:pt x="5518252" y="723362"/>
                  </a:lnTo>
                  <a:lnTo>
                    <a:pt x="5662772" y="729362"/>
                  </a:lnTo>
                  <a:lnTo>
                    <a:pt x="5809700" y="732790"/>
                  </a:lnTo>
                  <a:lnTo>
                    <a:pt x="5956629" y="732790"/>
                  </a:lnTo>
                  <a:lnTo>
                    <a:pt x="6105966" y="728505"/>
                  </a:lnTo>
                  <a:lnTo>
                    <a:pt x="6255303" y="719934"/>
                  </a:lnTo>
                  <a:lnTo>
                    <a:pt x="6404640" y="706221"/>
                  </a:lnTo>
                  <a:lnTo>
                    <a:pt x="6553978" y="689080"/>
                  </a:lnTo>
                  <a:lnTo>
                    <a:pt x="6698498" y="665082"/>
                  </a:lnTo>
                  <a:lnTo>
                    <a:pt x="6843018" y="638513"/>
                  </a:lnTo>
                  <a:lnTo>
                    <a:pt x="6985129" y="603373"/>
                  </a:lnTo>
                  <a:lnTo>
                    <a:pt x="7127240" y="563948"/>
                  </a:lnTo>
                  <a:lnTo>
                    <a:pt x="7124831" y="565662"/>
                  </a:lnTo>
                  <a:lnTo>
                    <a:pt x="7117605" y="568234"/>
                  </a:lnTo>
                  <a:lnTo>
                    <a:pt x="7100745" y="572519"/>
                  </a:lnTo>
                  <a:lnTo>
                    <a:pt x="7083884" y="579375"/>
                  </a:lnTo>
                  <a:lnTo>
                    <a:pt x="7054980" y="587946"/>
                  </a:lnTo>
                  <a:lnTo>
                    <a:pt x="7021259" y="594803"/>
                  </a:lnTo>
                  <a:lnTo>
                    <a:pt x="6982720" y="605087"/>
                  </a:lnTo>
                  <a:lnTo>
                    <a:pt x="6936955" y="614515"/>
                  </a:lnTo>
                  <a:lnTo>
                    <a:pt x="6881556" y="624800"/>
                  </a:lnTo>
                  <a:lnTo>
                    <a:pt x="6823748" y="635942"/>
                  </a:lnTo>
                  <a:lnTo>
                    <a:pt x="6756306" y="645369"/>
                  </a:lnTo>
                  <a:lnTo>
                    <a:pt x="6684046" y="655654"/>
                  </a:lnTo>
                  <a:lnTo>
                    <a:pt x="6604560" y="664225"/>
                  </a:lnTo>
                  <a:lnTo>
                    <a:pt x="6517848" y="672795"/>
                  </a:lnTo>
                  <a:lnTo>
                    <a:pt x="6421501" y="680509"/>
                  </a:lnTo>
                  <a:lnTo>
                    <a:pt x="6320337" y="684794"/>
                  </a:lnTo>
                  <a:lnTo>
                    <a:pt x="6209539" y="689937"/>
                  </a:lnTo>
                  <a:lnTo>
                    <a:pt x="6091514" y="692508"/>
                  </a:lnTo>
                  <a:lnTo>
                    <a:pt x="5968672" y="692508"/>
                  </a:lnTo>
                  <a:lnTo>
                    <a:pt x="5836196" y="689937"/>
                  </a:lnTo>
                  <a:lnTo>
                    <a:pt x="5694084" y="684794"/>
                  </a:lnTo>
                  <a:lnTo>
                    <a:pt x="5544747" y="677938"/>
                  </a:lnTo>
                  <a:lnTo>
                    <a:pt x="5390592" y="666796"/>
                  </a:lnTo>
                  <a:lnTo>
                    <a:pt x="5224395" y="653083"/>
                  </a:lnTo>
                  <a:lnTo>
                    <a:pt x="5050971" y="635942"/>
                  </a:lnTo>
                  <a:lnTo>
                    <a:pt x="4867912" y="614515"/>
                  </a:lnTo>
                  <a:lnTo>
                    <a:pt x="4672810" y="588803"/>
                  </a:lnTo>
                  <a:lnTo>
                    <a:pt x="4475300" y="560520"/>
                  </a:lnTo>
                  <a:lnTo>
                    <a:pt x="4265746" y="526237"/>
                  </a:lnTo>
                  <a:lnTo>
                    <a:pt x="4046557" y="487670"/>
                  </a:lnTo>
                  <a:lnTo>
                    <a:pt x="3817734" y="444816"/>
                  </a:lnTo>
                  <a:lnTo>
                    <a:pt x="3581685" y="395107"/>
                  </a:lnTo>
                  <a:lnTo>
                    <a:pt x="3579276" y="392535"/>
                  </a:lnTo>
                  <a:lnTo>
                    <a:pt x="3569642" y="388250"/>
                  </a:lnTo>
                  <a:lnTo>
                    <a:pt x="3547964" y="379679"/>
                  </a:lnTo>
                  <a:lnTo>
                    <a:pt x="3521468" y="366824"/>
                  </a:lnTo>
                  <a:lnTo>
                    <a:pt x="3485338" y="353111"/>
                  </a:lnTo>
                  <a:lnTo>
                    <a:pt x="3444391" y="335969"/>
                  </a:lnTo>
                  <a:lnTo>
                    <a:pt x="3396218" y="317971"/>
                  </a:lnTo>
                  <a:lnTo>
                    <a:pt x="3340818" y="296544"/>
                  </a:lnTo>
                  <a:lnTo>
                    <a:pt x="3275785" y="275975"/>
                  </a:lnTo>
                  <a:lnTo>
                    <a:pt x="3205933" y="251977"/>
                  </a:lnTo>
                  <a:lnTo>
                    <a:pt x="3126447" y="228836"/>
                  </a:lnTo>
                  <a:lnTo>
                    <a:pt x="3042144" y="203981"/>
                  </a:lnTo>
                  <a:lnTo>
                    <a:pt x="2948206" y="180841"/>
                  </a:lnTo>
                  <a:lnTo>
                    <a:pt x="2851859" y="155986"/>
                  </a:lnTo>
                  <a:lnTo>
                    <a:pt x="2748287" y="132845"/>
                  </a:lnTo>
                  <a:lnTo>
                    <a:pt x="2635080" y="110561"/>
                  </a:lnTo>
                  <a:lnTo>
                    <a:pt x="2517055" y="89992"/>
                  </a:lnTo>
                  <a:lnTo>
                    <a:pt x="2391804" y="69422"/>
                  </a:lnTo>
                  <a:lnTo>
                    <a:pt x="2259328" y="51424"/>
                  </a:lnTo>
                  <a:lnTo>
                    <a:pt x="2122034" y="35140"/>
                  </a:lnTo>
                  <a:lnTo>
                    <a:pt x="1977514" y="23141"/>
                  </a:lnTo>
                  <a:lnTo>
                    <a:pt x="1828177" y="11999"/>
                  </a:lnTo>
                  <a:lnTo>
                    <a:pt x="1671614" y="4285"/>
                  </a:lnTo>
                  <a:lnTo>
                    <a:pt x="1510233" y="0"/>
                  </a:lnTo>
                  <a:lnTo>
                    <a:pt x="1339218" y="0"/>
                  </a:lnTo>
                  <a:lnTo>
                    <a:pt x="1165794" y="3428"/>
                  </a:lnTo>
                  <a:lnTo>
                    <a:pt x="987553" y="10285"/>
                  </a:lnTo>
                  <a:lnTo>
                    <a:pt x="799677" y="23998"/>
                  </a:lnTo>
                  <a:lnTo>
                    <a:pt x="609392" y="41139"/>
                  </a:lnTo>
                  <a:lnTo>
                    <a:pt x="411882" y="65137"/>
                  </a:lnTo>
                  <a:lnTo>
                    <a:pt x="207145" y="93420"/>
                  </a:lnTo>
                  <a:lnTo>
                    <a:pt x="0" y="127703"/>
                  </a:lnTo>
                  <a:close/>
                </a:path>
              </a:pathLst>
            </a:custGeom>
            <a:solidFill>
              <a:srgbClr val="7F7FFF"/>
            </a:solidFill>
            <a:ln>
              <a:noFill/>
            </a:ln>
            <a:effectLst/>
          </p:spPr>
          <p:txBody>
            <a:bodyPr vert="horz" wrap="square" lIns="0" tIns="0" rIns="2540" bIns="635" numCol="1" spcCol="215900" anchor="t"/>
            <a:lstStyle/>
            <a:p>
              <a:pPr>
                <a:defRPr lang="ru-RU"/>
              </a:pPr>
              <a:endParaRPr/>
            </a:p>
          </p:txBody>
        </p:sp>
        <p:sp>
          <p:nvSpPr>
            <p:cNvPr id="13" name="Freeform 248"/>
            <p:cNvSpPr>
              <a:extLst>
                <a:ext uri="smNativeData">
                  <pr:smNativeData xmlns="" xmlns:p14="http://schemas.microsoft.com/office/powerpoint/2010/main" xmlns:pr="smNativeData" val="SMDATA_13_6IdCXxMAAAAlAAAACwAAAA0AAAAAAAAAAAAAAAAEAAAAAQAAAAAAAAAAAAAAAAAAAAEAAABQAAAAAAAAAAAA4D8AAAAAAADgPwAAAAAAAOA/AAAAAAAA4D8AAAAAAADgPwAAAAAAAOA/AAAAAAAA4D8AAAAAAADgPwAAAAAAAOA/AAAAAAAA4D8CAAAAjAAAAAEAAAAAAAAAf3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IYjAQAMAAAAEAAAAAAAAAAAAAAAAAAAAAAAAAAeAAAAaAAAAAAAAAAAAAAAAAAAAAAAAAAAAAAAECcAABAnAAAAAAAAAAAAAAAAAAAAAAAAAAAAAAAAAAAAAAAAAAAAABQAAAAAAAAAwMD/AAAAAABkAAAAMgAAAAAAAABkAAAAAAAAAH9/fwAKAAAAHwAAAFQAAAB/f/8A////AQAAAAAAAAAAAAAAAAAAAAAAAAAAAAAAAAAAAAAAAAAAAAAAAn9/fwDu7OEDzMzMAMDA/wB/f38AAAAAAAAAAAAAAAAAAAAAAAAAAAAhAAAAGAAAABQAAAAEAgAAWg4AAFouAAAPEwAAAAAAACYAAAAIAAAA//////////8="/>
                </a:ext>
              </a:extLst>
            </p:cNvSpPr>
            <p:nvPr/>
          </p:nvSpPr>
          <p:spPr>
            <a:xfrm>
              <a:off x="327660" y="2332990"/>
              <a:ext cx="7207250" cy="765175"/>
            </a:xfrm>
            <a:custGeom>
              <a:avLst/>
              <a:gdLst/>
              <a:ahLst/>
              <a:cxnLst/>
              <a:rect l="0" t="0" r="7207250" b="765175"/>
              <a:pathLst>
                <a:path w="7207250" h="765175">
                  <a:moveTo>
                    <a:pt x="0" y="109800"/>
                  </a:moveTo>
                  <a:lnTo>
                    <a:pt x="4816" y="108943"/>
                  </a:lnTo>
                  <a:lnTo>
                    <a:pt x="24080" y="106369"/>
                  </a:lnTo>
                  <a:lnTo>
                    <a:pt x="50569" y="101222"/>
                  </a:lnTo>
                  <a:lnTo>
                    <a:pt x="91505" y="94360"/>
                  </a:lnTo>
                  <a:lnTo>
                    <a:pt x="142074" y="86639"/>
                  </a:lnTo>
                  <a:lnTo>
                    <a:pt x="199867" y="78061"/>
                  </a:lnTo>
                  <a:lnTo>
                    <a:pt x="269700" y="69483"/>
                  </a:lnTo>
                  <a:lnTo>
                    <a:pt x="349165" y="59189"/>
                  </a:lnTo>
                  <a:lnTo>
                    <a:pt x="435854" y="49753"/>
                  </a:lnTo>
                  <a:lnTo>
                    <a:pt x="529768" y="39459"/>
                  </a:lnTo>
                  <a:lnTo>
                    <a:pt x="628497" y="30881"/>
                  </a:lnTo>
                  <a:lnTo>
                    <a:pt x="739267" y="22303"/>
                  </a:lnTo>
                  <a:lnTo>
                    <a:pt x="854853" y="14582"/>
                  </a:lnTo>
                  <a:lnTo>
                    <a:pt x="975254" y="8578"/>
                  </a:lnTo>
                  <a:lnTo>
                    <a:pt x="1102880" y="4289"/>
                  </a:lnTo>
                  <a:lnTo>
                    <a:pt x="1235322" y="1715"/>
                  </a:lnTo>
                  <a:lnTo>
                    <a:pt x="1372580" y="0"/>
                  </a:lnTo>
                  <a:lnTo>
                    <a:pt x="1514654" y="1715"/>
                  </a:lnTo>
                  <a:lnTo>
                    <a:pt x="1659136" y="5146"/>
                  </a:lnTo>
                  <a:lnTo>
                    <a:pt x="1808435" y="12867"/>
                  </a:lnTo>
                  <a:lnTo>
                    <a:pt x="1957733" y="22303"/>
                  </a:lnTo>
                  <a:lnTo>
                    <a:pt x="2114255" y="36028"/>
                  </a:lnTo>
                  <a:lnTo>
                    <a:pt x="2268369" y="53184"/>
                  </a:lnTo>
                  <a:lnTo>
                    <a:pt x="2424892" y="74630"/>
                  </a:lnTo>
                  <a:lnTo>
                    <a:pt x="2583822" y="98649"/>
                  </a:lnTo>
                  <a:lnTo>
                    <a:pt x="2742752" y="129530"/>
                  </a:lnTo>
                  <a:lnTo>
                    <a:pt x="2901683" y="164701"/>
                  </a:lnTo>
                  <a:lnTo>
                    <a:pt x="3058205" y="204161"/>
                  </a:lnTo>
                  <a:lnTo>
                    <a:pt x="3217135" y="247909"/>
                  </a:lnTo>
                  <a:lnTo>
                    <a:pt x="3373658" y="298521"/>
                  </a:lnTo>
                  <a:lnTo>
                    <a:pt x="3530180" y="355995"/>
                  </a:lnTo>
                  <a:lnTo>
                    <a:pt x="3681886" y="418615"/>
                  </a:lnTo>
                  <a:lnTo>
                    <a:pt x="3689110" y="419473"/>
                  </a:lnTo>
                  <a:lnTo>
                    <a:pt x="3705967" y="426336"/>
                  </a:lnTo>
                  <a:lnTo>
                    <a:pt x="3737271" y="433198"/>
                  </a:lnTo>
                  <a:lnTo>
                    <a:pt x="3778208" y="444350"/>
                  </a:lnTo>
                  <a:lnTo>
                    <a:pt x="3831184" y="458075"/>
                  </a:lnTo>
                  <a:lnTo>
                    <a:pt x="3893793" y="474374"/>
                  </a:lnTo>
                  <a:lnTo>
                    <a:pt x="3961218" y="491530"/>
                  </a:lnTo>
                  <a:lnTo>
                    <a:pt x="4045499" y="511259"/>
                  </a:lnTo>
                  <a:lnTo>
                    <a:pt x="4132189" y="530990"/>
                  </a:lnTo>
                  <a:lnTo>
                    <a:pt x="4228510" y="551577"/>
                  </a:lnTo>
                  <a:lnTo>
                    <a:pt x="4332056" y="573881"/>
                  </a:lnTo>
                  <a:lnTo>
                    <a:pt x="4442825" y="595326"/>
                  </a:lnTo>
                  <a:lnTo>
                    <a:pt x="4560819" y="617630"/>
                  </a:lnTo>
                  <a:lnTo>
                    <a:pt x="4681221" y="638217"/>
                  </a:lnTo>
                  <a:lnTo>
                    <a:pt x="4808847" y="658805"/>
                  </a:lnTo>
                  <a:lnTo>
                    <a:pt x="4941289" y="678535"/>
                  </a:lnTo>
                  <a:lnTo>
                    <a:pt x="5076139" y="697407"/>
                  </a:lnTo>
                  <a:lnTo>
                    <a:pt x="5215805" y="714563"/>
                  </a:lnTo>
                  <a:lnTo>
                    <a:pt x="5355471" y="729146"/>
                  </a:lnTo>
                  <a:lnTo>
                    <a:pt x="5502361" y="742871"/>
                  </a:lnTo>
                  <a:lnTo>
                    <a:pt x="5646843" y="753165"/>
                  </a:lnTo>
                  <a:lnTo>
                    <a:pt x="5793733" y="760028"/>
                  </a:lnTo>
                  <a:lnTo>
                    <a:pt x="5940623" y="764317"/>
                  </a:lnTo>
                  <a:lnTo>
                    <a:pt x="6089922" y="764317"/>
                  </a:lnTo>
                  <a:lnTo>
                    <a:pt x="6236812" y="761743"/>
                  </a:lnTo>
                  <a:lnTo>
                    <a:pt x="6383702" y="754023"/>
                  </a:lnTo>
                  <a:lnTo>
                    <a:pt x="6525776" y="742013"/>
                  </a:lnTo>
                  <a:lnTo>
                    <a:pt x="6672666" y="725715"/>
                  </a:lnTo>
                  <a:lnTo>
                    <a:pt x="6809924" y="705127"/>
                  </a:lnTo>
                  <a:lnTo>
                    <a:pt x="6944774" y="677677"/>
                  </a:lnTo>
                  <a:lnTo>
                    <a:pt x="7079624" y="644222"/>
                  </a:lnTo>
                  <a:lnTo>
                    <a:pt x="7207250" y="606478"/>
                  </a:lnTo>
                  <a:lnTo>
                    <a:pt x="7204842" y="607336"/>
                  </a:lnTo>
                  <a:lnTo>
                    <a:pt x="7197618" y="609909"/>
                  </a:lnTo>
                  <a:lnTo>
                    <a:pt x="7180762" y="615056"/>
                  </a:lnTo>
                  <a:lnTo>
                    <a:pt x="7159089" y="621061"/>
                  </a:lnTo>
                  <a:lnTo>
                    <a:pt x="7132601" y="627923"/>
                  </a:lnTo>
                  <a:lnTo>
                    <a:pt x="7101296" y="635644"/>
                  </a:lnTo>
                  <a:lnTo>
                    <a:pt x="7060360" y="645938"/>
                  </a:lnTo>
                  <a:lnTo>
                    <a:pt x="7014607" y="654516"/>
                  </a:lnTo>
                  <a:lnTo>
                    <a:pt x="6959222" y="663952"/>
                  </a:lnTo>
                  <a:lnTo>
                    <a:pt x="6899021" y="674246"/>
                  </a:lnTo>
                  <a:lnTo>
                    <a:pt x="6834005" y="683682"/>
                  </a:lnTo>
                  <a:lnTo>
                    <a:pt x="6759355" y="692260"/>
                  </a:lnTo>
                  <a:lnTo>
                    <a:pt x="6677482" y="700838"/>
                  </a:lnTo>
                  <a:lnTo>
                    <a:pt x="6588385" y="707701"/>
                  </a:lnTo>
                  <a:lnTo>
                    <a:pt x="6494472" y="713705"/>
                  </a:lnTo>
                  <a:lnTo>
                    <a:pt x="6390926" y="717994"/>
                  </a:lnTo>
                  <a:lnTo>
                    <a:pt x="6280156" y="722284"/>
                  </a:lnTo>
                  <a:lnTo>
                    <a:pt x="6159755" y="722284"/>
                  </a:lnTo>
                  <a:lnTo>
                    <a:pt x="6034537" y="722284"/>
                  </a:lnTo>
                  <a:lnTo>
                    <a:pt x="5899687" y="717994"/>
                  </a:lnTo>
                  <a:lnTo>
                    <a:pt x="5757613" y="711990"/>
                  </a:lnTo>
                  <a:lnTo>
                    <a:pt x="5605906" y="703411"/>
                  </a:lnTo>
                  <a:lnTo>
                    <a:pt x="5446976" y="692260"/>
                  </a:lnTo>
                  <a:lnTo>
                    <a:pt x="5280822" y="676819"/>
                  </a:lnTo>
                  <a:lnTo>
                    <a:pt x="5105035" y="657947"/>
                  </a:lnTo>
                  <a:lnTo>
                    <a:pt x="4917208" y="635644"/>
                  </a:lnTo>
                  <a:lnTo>
                    <a:pt x="4722157" y="608194"/>
                  </a:lnTo>
                  <a:lnTo>
                    <a:pt x="4522291" y="577312"/>
                  </a:lnTo>
                  <a:lnTo>
                    <a:pt x="4310383" y="542999"/>
                  </a:lnTo>
                  <a:lnTo>
                    <a:pt x="4088844" y="502682"/>
                  </a:lnTo>
                  <a:lnTo>
                    <a:pt x="3857673" y="458075"/>
                  </a:lnTo>
                  <a:lnTo>
                    <a:pt x="3619277" y="407463"/>
                  </a:lnTo>
                  <a:lnTo>
                    <a:pt x="3616869" y="406606"/>
                  </a:lnTo>
                  <a:lnTo>
                    <a:pt x="3602421" y="401459"/>
                  </a:lnTo>
                  <a:lnTo>
                    <a:pt x="3585565" y="393739"/>
                  </a:lnTo>
                  <a:lnTo>
                    <a:pt x="3556668" y="382587"/>
                  </a:lnTo>
                  <a:lnTo>
                    <a:pt x="3522956" y="370578"/>
                  </a:lnTo>
                  <a:lnTo>
                    <a:pt x="3479611" y="355995"/>
                  </a:lnTo>
                  <a:lnTo>
                    <a:pt x="3431450" y="339696"/>
                  </a:lnTo>
                  <a:lnTo>
                    <a:pt x="3373658" y="320824"/>
                  </a:lnTo>
                  <a:lnTo>
                    <a:pt x="3311049" y="302810"/>
                  </a:lnTo>
                  <a:lnTo>
                    <a:pt x="3238808" y="281364"/>
                  </a:lnTo>
                  <a:lnTo>
                    <a:pt x="3159342" y="260777"/>
                  </a:lnTo>
                  <a:lnTo>
                    <a:pt x="3075061" y="239331"/>
                  </a:lnTo>
                  <a:lnTo>
                    <a:pt x="2983556" y="217028"/>
                  </a:lnTo>
                  <a:lnTo>
                    <a:pt x="2882418" y="195582"/>
                  </a:lnTo>
                  <a:lnTo>
                    <a:pt x="2774057" y="174136"/>
                  </a:lnTo>
                  <a:lnTo>
                    <a:pt x="2663287" y="153549"/>
                  </a:lnTo>
                  <a:lnTo>
                    <a:pt x="2542885" y="133818"/>
                  </a:lnTo>
                  <a:lnTo>
                    <a:pt x="2417668" y="114089"/>
                  </a:lnTo>
                  <a:lnTo>
                    <a:pt x="2282818" y="96075"/>
                  </a:lnTo>
                  <a:lnTo>
                    <a:pt x="2145560" y="80635"/>
                  </a:lnTo>
                  <a:lnTo>
                    <a:pt x="1998669" y="66909"/>
                  </a:lnTo>
                  <a:lnTo>
                    <a:pt x="1846963" y="54900"/>
                  </a:lnTo>
                  <a:lnTo>
                    <a:pt x="1688033" y="44606"/>
                  </a:lnTo>
                  <a:lnTo>
                    <a:pt x="1524286" y="36886"/>
                  </a:lnTo>
                  <a:lnTo>
                    <a:pt x="1355724" y="33454"/>
                  </a:lnTo>
                  <a:lnTo>
                    <a:pt x="1179937" y="33454"/>
                  </a:lnTo>
                  <a:lnTo>
                    <a:pt x="996927" y="36028"/>
                  </a:lnTo>
                  <a:lnTo>
                    <a:pt x="809100" y="42033"/>
                  </a:lnTo>
                  <a:lnTo>
                    <a:pt x="614049" y="52326"/>
                  </a:lnTo>
                  <a:lnTo>
                    <a:pt x="414182" y="66909"/>
                  </a:lnTo>
                  <a:lnTo>
                    <a:pt x="209499" y="86639"/>
                  </a:lnTo>
                  <a:lnTo>
                    <a:pt x="0" y="109800"/>
                  </a:lnTo>
                  <a:close/>
                </a:path>
              </a:pathLst>
            </a:custGeom>
            <a:solidFill>
              <a:srgbClr val="7F7FFF"/>
            </a:solidFill>
            <a:ln>
              <a:noFill/>
            </a:ln>
            <a:effectLst/>
          </p:spPr>
          <p:txBody>
            <a:bodyPr vert="horz" wrap="square" lIns="0" tIns="0" rIns="2540" bIns="635" numCol="1" spcCol="215900" anchor="t"/>
            <a:lstStyle/>
            <a:p>
              <a:pPr>
                <a:defRPr lang="ru-RU"/>
              </a:pPr>
              <a:endParaRPr/>
            </a:p>
          </p:txBody>
        </p:sp>
        <p:sp>
          <p:nvSpPr>
            <p:cNvPr id="12" name="Freeform 249"/>
            <p:cNvSpPr>
              <a:extLst>
                <a:ext uri="smNativeData">
                  <pr:smNativeData xmlns="" xmlns:p14="http://schemas.microsoft.com/office/powerpoint/2010/main" xmlns:pr="smNativeData" val="SMDATA_13_6IdCXxMAAAAlAAAACwAAAA0AAAAAAAAAAAAAAAAEAAAAAQAAAAAAAAAAAAAAAAAAAAEAAABQAAAAAAAAAAAA4D8AAAAAAADgPwAAAAAAAOA/AAAAAAAA4D8AAAAAAADgPwAAAAAAAOA/AAAAAAAA4D8AAAAAAADgPwAAAAAAAOA/AAAAAAAA4D8CAAAAjAAAAAEAAAAAAAAAf3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N8aAgAMAAAAEAAAAAAAAAAAAAAAAAAAAAAAAAAeAAAAaAAAAAAAAAAAAAAAAAAAAAAAAAAAAAAAECcAABAnAAAAAAAAAAAAAAAAAAAAAAAAAAAAAAAAAAAAAAAAAAAAABQAAAAAAAAAwMD/AAAAAABkAAAAMgAAAAAAAABkAAAAAAAAAH9/fwAKAAAAHwAAAFQAAAB/f/8A////AQAAAAAAAAAAAAAAAAAAAAAAAAAAAAAAAAAAAAAAAAAAAAAAAn9/fwDu7OEDzMzMAMDA/wB/f38AAAAAAAAAAAAAAAAAAAAAAAAAAAAhAAAAGAAAABQAAACYAwAAjAwAANovAAB7EQAAAAAAACYAAAAIAAAA//////////8="/>
                </a:ext>
              </a:extLst>
            </p:cNvSpPr>
            <p:nvPr/>
          </p:nvSpPr>
          <p:spPr>
            <a:xfrm>
              <a:off x="584200" y="2039620"/>
              <a:ext cx="7194550" cy="802005"/>
            </a:xfrm>
            <a:custGeom>
              <a:avLst/>
              <a:gdLst/>
              <a:ahLst/>
              <a:cxnLst/>
              <a:rect l="0" t="0" r="7194550" b="802005"/>
              <a:pathLst>
                <a:path w="7194550" h="802005">
                  <a:moveTo>
                    <a:pt x="0" y="110532"/>
                  </a:moveTo>
                  <a:lnTo>
                    <a:pt x="7226" y="109675"/>
                  </a:lnTo>
                  <a:lnTo>
                    <a:pt x="28903" y="107962"/>
                  </a:lnTo>
                  <a:lnTo>
                    <a:pt x="60216" y="104534"/>
                  </a:lnTo>
                  <a:lnTo>
                    <a:pt x="105979" y="101107"/>
                  </a:lnTo>
                  <a:lnTo>
                    <a:pt x="163786" y="95966"/>
                  </a:lnTo>
                  <a:lnTo>
                    <a:pt x="228819" y="89968"/>
                  </a:lnTo>
                  <a:lnTo>
                    <a:pt x="305895" y="84827"/>
                  </a:lnTo>
                  <a:lnTo>
                    <a:pt x="392605" y="78829"/>
                  </a:lnTo>
                  <a:lnTo>
                    <a:pt x="488950" y="72831"/>
                  </a:lnTo>
                  <a:lnTo>
                    <a:pt x="592521" y="67690"/>
                  </a:lnTo>
                  <a:lnTo>
                    <a:pt x="703317" y="62549"/>
                  </a:lnTo>
                  <a:lnTo>
                    <a:pt x="823748" y="57408"/>
                  </a:lnTo>
                  <a:lnTo>
                    <a:pt x="948997" y="55694"/>
                  </a:lnTo>
                  <a:lnTo>
                    <a:pt x="1076653" y="53124"/>
                  </a:lnTo>
                  <a:lnTo>
                    <a:pt x="1216353" y="51410"/>
                  </a:lnTo>
                  <a:lnTo>
                    <a:pt x="1353645" y="53124"/>
                  </a:lnTo>
                  <a:lnTo>
                    <a:pt x="1500571" y="55694"/>
                  </a:lnTo>
                  <a:lnTo>
                    <a:pt x="1645088" y="59122"/>
                  </a:lnTo>
                  <a:lnTo>
                    <a:pt x="1794422" y="66833"/>
                  </a:lnTo>
                  <a:lnTo>
                    <a:pt x="1946166" y="75402"/>
                  </a:lnTo>
                  <a:lnTo>
                    <a:pt x="2097909" y="86541"/>
                  </a:lnTo>
                  <a:lnTo>
                    <a:pt x="2252060" y="101107"/>
                  </a:lnTo>
                  <a:lnTo>
                    <a:pt x="2406212" y="118243"/>
                  </a:lnTo>
                  <a:lnTo>
                    <a:pt x="2560364" y="137951"/>
                  </a:lnTo>
                  <a:lnTo>
                    <a:pt x="2707290" y="162800"/>
                  </a:lnTo>
                  <a:lnTo>
                    <a:pt x="2856624" y="189362"/>
                  </a:lnTo>
                  <a:lnTo>
                    <a:pt x="3005959" y="221921"/>
                  </a:lnTo>
                  <a:lnTo>
                    <a:pt x="3148067" y="256196"/>
                  </a:lnTo>
                  <a:lnTo>
                    <a:pt x="3290176" y="295610"/>
                  </a:lnTo>
                  <a:lnTo>
                    <a:pt x="3425059" y="340166"/>
                  </a:lnTo>
                  <a:lnTo>
                    <a:pt x="3552716" y="389006"/>
                  </a:lnTo>
                  <a:lnTo>
                    <a:pt x="3677964" y="442130"/>
                  </a:lnTo>
                  <a:lnTo>
                    <a:pt x="3685190" y="443843"/>
                  </a:lnTo>
                  <a:lnTo>
                    <a:pt x="3702050" y="449842"/>
                  </a:lnTo>
                  <a:lnTo>
                    <a:pt x="3728545" y="458410"/>
                  </a:lnTo>
                  <a:lnTo>
                    <a:pt x="3767083" y="469548"/>
                  </a:lnTo>
                  <a:lnTo>
                    <a:pt x="3815255" y="483259"/>
                  </a:lnTo>
                  <a:lnTo>
                    <a:pt x="3875471" y="498682"/>
                  </a:lnTo>
                  <a:lnTo>
                    <a:pt x="3940503" y="516676"/>
                  </a:lnTo>
                  <a:lnTo>
                    <a:pt x="4017579" y="536383"/>
                  </a:lnTo>
                  <a:lnTo>
                    <a:pt x="4099472" y="556947"/>
                  </a:lnTo>
                  <a:lnTo>
                    <a:pt x="4193409" y="579225"/>
                  </a:lnTo>
                  <a:lnTo>
                    <a:pt x="4289753" y="601503"/>
                  </a:lnTo>
                  <a:lnTo>
                    <a:pt x="4398141" y="623781"/>
                  </a:lnTo>
                  <a:lnTo>
                    <a:pt x="4508938" y="646059"/>
                  </a:lnTo>
                  <a:lnTo>
                    <a:pt x="4626960" y="668337"/>
                  </a:lnTo>
                  <a:lnTo>
                    <a:pt x="4749800" y="689758"/>
                  </a:lnTo>
                  <a:lnTo>
                    <a:pt x="4875048" y="709465"/>
                  </a:lnTo>
                  <a:lnTo>
                    <a:pt x="5009931" y="729173"/>
                  </a:lnTo>
                  <a:lnTo>
                    <a:pt x="5144814" y="747167"/>
                  </a:lnTo>
                  <a:lnTo>
                    <a:pt x="5284514" y="762590"/>
                  </a:lnTo>
                  <a:lnTo>
                    <a:pt x="5426622" y="776299"/>
                  </a:lnTo>
                  <a:lnTo>
                    <a:pt x="5571140" y="787438"/>
                  </a:lnTo>
                  <a:lnTo>
                    <a:pt x="5715657" y="796007"/>
                  </a:lnTo>
                  <a:lnTo>
                    <a:pt x="5864991" y="801148"/>
                  </a:lnTo>
                  <a:lnTo>
                    <a:pt x="6014326" y="801148"/>
                  </a:lnTo>
                  <a:lnTo>
                    <a:pt x="6166069" y="801148"/>
                  </a:lnTo>
                  <a:lnTo>
                    <a:pt x="6315403" y="793436"/>
                  </a:lnTo>
                  <a:lnTo>
                    <a:pt x="6467147" y="784011"/>
                  </a:lnTo>
                  <a:lnTo>
                    <a:pt x="6616481" y="767731"/>
                  </a:lnTo>
                  <a:lnTo>
                    <a:pt x="6760998" y="747167"/>
                  </a:lnTo>
                  <a:lnTo>
                    <a:pt x="6910333" y="720604"/>
                  </a:lnTo>
                  <a:lnTo>
                    <a:pt x="7052441" y="689758"/>
                  </a:lnTo>
                  <a:lnTo>
                    <a:pt x="7194550" y="652057"/>
                  </a:lnTo>
                  <a:lnTo>
                    <a:pt x="7192141" y="652914"/>
                  </a:lnTo>
                  <a:lnTo>
                    <a:pt x="7184916" y="655484"/>
                  </a:lnTo>
                  <a:lnTo>
                    <a:pt x="7168055" y="660625"/>
                  </a:lnTo>
                  <a:lnTo>
                    <a:pt x="7146378" y="666623"/>
                  </a:lnTo>
                  <a:lnTo>
                    <a:pt x="7122291" y="672621"/>
                  </a:lnTo>
                  <a:lnTo>
                    <a:pt x="7086162" y="681190"/>
                  </a:lnTo>
                  <a:lnTo>
                    <a:pt x="7045216" y="689758"/>
                  </a:lnTo>
                  <a:lnTo>
                    <a:pt x="7001860" y="699183"/>
                  </a:lnTo>
                  <a:lnTo>
                    <a:pt x="6948871" y="708609"/>
                  </a:lnTo>
                  <a:lnTo>
                    <a:pt x="6886247" y="717177"/>
                  </a:lnTo>
                  <a:lnTo>
                    <a:pt x="6821214" y="727459"/>
                  </a:lnTo>
                  <a:lnTo>
                    <a:pt x="6748955" y="736028"/>
                  </a:lnTo>
                  <a:lnTo>
                    <a:pt x="6664653" y="742882"/>
                  </a:lnTo>
                  <a:lnTo>
                    <a:pt x="6577943" y="748880"/>
                  </a:lnTo>
                  <a:lnTo>
                    <a:pt x="6481598" y="755735"/>
                  </a:lnTo>
                  <a:lnTo>
                    <a:pt x="6378028" y="759162"/>
                  </a:lnTo>
                  <a:lnTo>
                    <a:pt x="6267231" y="761733"/>
                  </a:lnTo>
                  <a:lnTo>
                    <a:pt x="6149209" y="761733"/>
                  </a:lnTo>
                  <a:lnTo>
                    <a:pt x="6021552" y="760019"/>
                  </a:lnTo>
                  <a:lnTo>
                    <a:pt x="5889078" y="756592"/>
                  </a:lnTo>
                  <a:lnTo>
                    <a:pt x="5744560" y="748880"/>
                  </a:lnTo>
                  <a:lnTo>
                    <a:pt x="5595226" y="739455"/>
                  </a:lnTo>
                  <a:lnTo>
                    <a:pt x="5436257" y="727459"/>
                  </a:lnTo>
                  <a:lnTo>
                    <a:pt x="5270062" y="711179"/>
                  </a:lnTo>
                  <a:lnTo>
                    <a:pt x="5094233" y="691472"/>
                  </a:lnTo>
                  <a:lnTo>
                    <a:pt x="4906360" y="666623"/>
                  </a:lnTo>
                  <a:lnTo>
                    <a:pt x="4716079" y="639204"/>
                  </a:lnTo>
                  <a:lnTo>
                    <a:pt x="4511347" y="607501"/>
                  </a:lnTo>
                  <a:lnTo>
                    <a:pt x="4299388" y="570657"/>
                  </a:lnTo>
                  <a:lnTo>
                    <a:pt x="4077795" y="529528"/>
                  </a:lnTo>
                  <a:lnTo>
                    <a:pt x="3851384" y="483259"/>
                  </a:lnTo>
                  <a:lnTo>
                    <a:pt x="3610522" y="430991"/>
                  </a:lnTo>
                  <a:lnTo>
                    <a:pt x="3608114" y="428421"/>
                  </a:lnTo>
                  <a:lnTo>
                    <a:pt x="3598479" y="424137"/>
                  </a:lnTo>
                  <a:lnTo>
                    <a:pt x="3576802" y="413855"/>
                  </a:lnTo>
                  <a:lnTo>
                    <a:pt x="3552716" y="401859"/>
                  </a:lnTo>
                  <a:lnTo>
                    <a:pt x="3518995" y="387293"/>
                  </a:lnTo>
                  <a:lnTo>
                    <a:pt x="3475640" y="369299"/>
                  </a:lnTo>
                  <a:lnTo>
                    <a:pt x="3427467" y="349591"/>
                  </a:lnTo>
                  <a:lnTo>
                    <a:pt x="3372069" y="329027"/>
                  </a:lnTo>
                  <a:lnTo>
                    <a:pt x="3309445" y="305892"/>
                  </a:lnTo>
                  <a:lnTo>
                    <a:pt x="3242003" y="281044"/>
                  </a:lnTo>
                  <a:lnTo>
                    <a:pt x="3164928" y="256196"/>
                  </a:lnTo>
                  <a:lnTo>
                    <a:pt x="3083034" y="231347"/>
                  </a:lnTo>
                  <a:lnTo>
                    <a:pt x="2991507" y="205642"/>
                  </a:lnTo>
                  <a:lnTo>
                    <a:pt x="2895162" y="179937"/>
                  </a:lnTo>
                  <a:lnTo>
                    <a:pt x="2786774" y="155088"/>
                  </a:lnTo>
                  <a:lnTo>
                    <a:pt x="2675978" y="130240"/>
                  </a:lnTo>
                  <a:lnTo>
                    <a:pt x="2560364" y="107105"/>
                  </a:lnTo>
                  <a:lnTo>
                    <a:pt x="2435116" y="86541"/>
                  </a:lnTo>
                  <a:lnTo>
                    <a:pt x="2302641" y="65120"/>
                  </a:lnTo>
                  <a:lnTo>
                    <a:pt x="2165350" y="47983"/>
                  </a:lnTo>
                  <a:lnTo>
                    <a:pt x="2018424" y="31703"/>
                  </a:lnTo>
                  <a:lnTo>
                    <a:pt x="1866681" y="19707"/>
                  </a:lnTo>
                  <a:lnTo>
                    <a:pt x="1710121" y="9425"/>
                  </a:lnTo>
                  <a:lnTo>
                    <a:pt x="1543926" y="2570"/>
                  </a:lnTo>
                  <a:lnTo>
                    <a:pt x="1375322" y="0"/>
                  </a:lnTo>
                  <a:lnTo>
                    <a:pt x="1194676" y="0"/>
                  </a:lnTo>
                  <a:lnTo>
                    <a:pt x="1011621" y="6854"/>
                  </a:lnTo>
                  <a:lnTo>
                    <a:pt x="821340" y="17136"/>
                  </a:lnTo>
                  <a:lnTo>
                    <a:pt x="628650" y="31703"/>
                  </a:lnTo>
                  <a:lnTo>
                    <a:pt x="423917" y="53124"/>
                  </a:lnTo>
                  <a:lnTo>
                    <a:pt x="216776" y="78829"/>
                  </a:lnTo>
                  <a:lnTo>
                    <a:pt x="0" y="110532"/>
                  </a:lnTo>
                  <a:close/>
                </a:path>
              </a:pathLst>
            </a:custGeom>
            <a:solidFill>
              <a:srgbClr val="7F7FFF"/>
            </a:solidFill>
            <a:ln>
              <a:noFill/>
            </a:ln>
            <a:effectLst/>
          </p:spPr>
          <p:txBody>
            <a:bodyPr vert="horz" wrap="square" lIns="0" tIns="0" rIns="2540" bIns="635" numCol="1" spcCol="215900" anchor="t"/>
            <a:lstStyle/>
            <a:p>
              <a:pPr>
                <a:defRPr lang="ru-RU"/>
              </a:pPr>
              <a:endParaRPr/>
            </a:p>
          </p:txBody>
        </p:sp>
      </p:grpSp>
      <p:pic>
        <p:nvPicPr>
          <p:cNvPr id="17" name="Picture 9" descr="E:\новьё\Диплом 723.jpg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6IdCX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JR4AAAAAAABkAAAAZAAAAAAAAAAjAAAABAAAAGQAAAAXAAAAFAAAAAAAAAAAAAAA/38AAP9/AAAAAAAACQAAAAQAAAAvJ8MHDAAAABAAAAAAAAAAAAAAAAAAAAAAAAAAHgAAAGgAAAAAAAAAAAAAAAAAAAAAAAAAAAAAABAnAAAQJwAAAAAAAAAAAAAAAAAAAAAAAAAAAAAAAAAAAAAAALEAAAAUAAAAAAAAAMDA/wAAAAAAAAAAAAAAAAAAAAAAZAAAAAAAAAB/f38ACgAAAB8AAABUAAAAT4G9Bf///wEAAAAAAAAAAAAAAAAAAAAAAAAAAAAAAAAAAAAAAAAAAAAAAAJ/f38A7uzhA8zMzADAwP8Af39/AAAAAAAAAAAAAAAAAP///wAAAAAAIQAAABgAAAAUAAAA7gEAAJ4IAACWFgAA2REAABAAAAAmAAAACAAAAP//////////"/>
              </a:ext>
            </a:extLst>
          </p:cNvPicPr>
          <p:nvPr/>
        </p:nvPicPr>
        <p:blipFill>
          <a:blip r:embed="rId5"/>
          <a:srcRect b="77170"/>
          <a:stretch>
            <a:fillRect/>
          </a:stretch>
        </p:blipFill>
        <p:spPr>
          <a:xfrm>
            <a:off x="313690" y="1400810"/>
            <a:ext cx="3357880" cy="1500505"/>
          </a:xfrm>
          <a:prstGeom prst="rect">
            <a:avLst/>
          </a:prstGeom>
          <a:noFill/>
          <a:ln>
            <a:noFill/>
          </a:ln>
          <a:effectLst>
            <a:softEdge rad="112395"/>
          </a:effectLst>
        </p:spPr>
      </p:pic>
      <p:sp>
        <p:nvSpPr>
          <p:cNvPr id="18" name="Text Box 27"/>
          <p:cNvSpPr>
            <a:extLst>
              <a:ext uri="smNativeData">
                <pr:smNativeData xmlns="" xmlns:p14="http://schemas.microsoft.com/office/powerpoint/2010/main" xmlns:pr="smNativeData" val="SMDATA_13_6IdCX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IEAwU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DABwAAjCEAAKAbAACGJQAAEAAAACYAAAAIAAAA//////////8="/>
              </a:ext>
            </a:extLst>
          </p:cNvSpPr>
          <p:nvPr/>
        </p:nvSpPr>
        <p:spPr>
          <a:xfrm>
            <a:off x="1259840" y="5453380"/>
            <a:ext cx="3230880" cy="6464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ru-RU"/>
            </a:pPr>
            <a:r>
              <a:rPr lang="ru-RU">
                <a:latin typeface="Times New Roman" pitchFamily="1" charset="-52"/>
                <a:ea typeface="Arial" pitchFamily="2" charset="-52"/>
                <a:cs typeface="Times New Roman" pitchFamily="1" charset="-52"/>
              </a:rPr>
              <a:t>Лаврова Е. И., </a:t>
            </a:r>
          </a:p>
          <a:p>
            <a:pPr>
              <a:defRPr lang="ru-RU"/>
            </a:pPr>
            <a:r>
              <a:rPr lang="ru-RU">
                <a:latin typeface="Times New Roman" pitchFamily="1" charset="-52"/>
                <a:ea typeface="Arial" pitchFamily="2" charset="-52"/>
                <a:cs typeface="Times New Roman" pitchFamily="1" charset="-52"/>
              </a:rPr>
              <a:t>заместитель директора по ВР</a:t>
            </a:r>
          </a:p>
        </p:txBody>
      </p:sp>
      <p:pic>
        <p:nvPicPr>
          <p:cNvPr id="19" name="Picture 10" descr="18-3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6IdCX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CIJAAAAAAAAAAAAABkAAAAZAAAAAAAAAAjAAAABAAAAGQAAAAXAAAAFAAAAAAAAAAAAAAA/38AAP9/AAAAAAAACQAAAAQAAAAAAAAADAAAABAAAAAAAAAAAAAAAAAAAAAAAAAAHgAAAGgAAAAAAAAAAAAAAAAAAAAAAAAAAAAAABAnAAAQJwAAAAAAAAAAAAAAAAAAAAAAAAAAAAAAAAAAAAAAAAAAAAAUAAAAAAAAAMDA/wAAAAAAAAAAAAAAAAAAAAAAAAAAAGQAAACwp7kACgAAAB8AAABUAAAAT4G9Bf///wEAAAAAAAAAAAAAAAAAAAAAAAAAAAAAAAAAAAAAAAAAAAAAAAJ/f38A7uzhA8zMzADAwP8AsKe5AAAAAAAAAAAAAAAAAP///wAAAAAAIQAAABgAAAAUAAAAAAAAAAAAAABAOAAAowIAABAAAAAmAAAACAAAAP//////////"/>
              </a:ext>
            </a:extLst>
          </p:cNvPicPr>
          <p:nvPr/>
        </p:nvPicPr>
        <p:blipFill>
          <a:blip r:embed="rId6">
            <a:duotone>
              <a:prstClr val="black"/>
              <a:srgbClr val="B0A7B9">
                <a:tint val="40000"/>
                <a:satMod val="400000"/>
              </a:srgbClr>
            </a:duotone>
          </a:blip>
          <a:srcRect r="93520"/>
          <a:stretch>
            <a:fillRect/>
          </a:stretch>
        </p:blipFill>
        <p:spPr>
          <a:xfrm rot="5400000">
            <a:off x="4357370" y="-4357370"/>
            <a:ext cx="428625" cy="9144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0" name="TextBox 32"/>
          <p:cNvSpPr>
            <a:extLst>
              <a:ext uri="smNativeData">
                <pr:smNativeData xmlns="" xmlns:p14="http://schemas.microsoft.com/office/powerpoint/2010/main" xmlns:pr="smNativeData" val="SMDATA_13_6IdCX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akn0M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BbEAAA3AgAAAI2AACSGAAAEAAAACYAAAAIAAAA//////////8="/>
              </a:ext>
            </a:extLst>
          </p:cNvSpPr>
          <p:nvPr/>
        </p:nvSpPr>
        <p:spPr>
          <a:xfrm>
            <a:off x="1188330" y="1476362"/>
            <a:ext cx="7850505" cy="2553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ru-RU"/>
            </a:pPr>
            <a:r>
              <a:rPr lang="ru-RU" sz="4000" b="1" spc="4" dirty="0">
                <a:solidFill>
                  <a:srgbClr val="FF0000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" charset="-52"/>
                <a:ea typeface="Arial" pitchFamily="2" charset="-52"/>
                <a:cs typeface="Arial" pitchFamily="2" charset="-52"/>
              </a:rPr>
              <a:t>   </a:t>
            </a:r>
            <a:r>
              <a:rPr lang="ru-RU" sz="5400" b="1" dirty="0" smtClean="0">
                <a:solidFill>
                  <a:srgbClr val="FF0000"/>
                </a:solidFill>
              </a:rPr>
              <a:t>Модуль</a:t>
            </a:r>
          </a:p>
          <a:p>
            <a:pPr algn="ctr">
              <a:defRPr lang="ru-RU"/>
            </a:pPr>
            <a:r>
              <a:rPr lang="ru-RU" sz="4800" b="1" i="1" spc="4" dirty="0" smtClean="0">
                <a:solidFill>
                  <a:srgbClr val="FF0000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" charset="-52"/>
              </a:rPr>
              <a:t>«Профориентация» </a:t>
            </a:r>
            <a:endParaRPr lang="ru-RU" sz="4800" b="1" i="1" spc="4" dirty="0">
              <a:solidFill>
                <a:srgbClr val="FF0000"/>
              </a:solidFill>
              <a:effectLst>
                <a:outerShdw dist="63500" dir="3600000" algn="tl" rotWithShape="0">
                  <a:srgbClr val="000000">
                    <a:alpha val="40000"/>
                  </a:srgbClr>
                </a:outerShdw>
              </a:effectLst>
              <a:latin typeface="Georgia" pitchFamily="1" charset="-52"/>
            </a:endParaRPr>
          </a:p>
        </p:txBody>
      </p:sp>
      <p:sp>
        <p:nvSpPr>
          <p:cNvPr id="21" name="Прямая соединительная линия 33"/>
          <p:cNvSpPr>
            <a:extLst>
              <a:ext uri="smNativeData">
                <pr:smNativeData xmlns="" xmlns:p14="http://schemas.microsoft.com/office/powerpoint/2010/main" xmlns:pr="smNativeData" val="SMDATA_13_6IdCXxMAAAAlAAAACg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L9LSAAt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EAQQAMAAAAEAAAAAAAAAAAAAAAAAAAAAAAAAAeAAAAaAAAAAAAAAAAAAAAAAAAAAAAAAAAAAAAECcAABAnAAAAAAAAAAAAAAAAAAAAAAAAAAAAAAAAAAAAAAAAAAAAABQAAAAAAAAAwMD/AAAAAABkAAAAMgAAAAAAAABkAAAAAAAAAH9/fwAKAAAAHwAAAFQAAABPgb0F////AQAAAAAAAAAAAAAAAAAAAAAAAAAAAAAAAAAAAAAAAAAAv0tIAH9/fwDu7OEDzMzMAMDA/wB/f38AAAAAAAAAAAAAAAAAAAAAAAAAAAAhAAAAGAAAABQAAACu/v//owIAAO42AAClAgAAEAAAACYAAAAIAAAA//////////8="/>
              </a:ext>
            </a:extLst>
          </p:cNvSpPr>
          <p:nvPr/>
        </p:nvSpPr>
        <p:spPr>
          <a:xfrm>
            <a:off x="-214630" y="428625"/>
            <a:ext cx="9144000" cy="1270"/>
          </a:xfrm>
          <a:prstGeom prst="line">
            <a:avLst/>
          </a:prstGeom>
          <a:noFill/>
          <a:ln w="28575" cap="flat" cmpd="sng" algn="ctr">
            <a:solidFill>
              <a:srgbClr val="BF4B48"/>
            </a:solidFill>
            <a:prstDash val="solid"/>
            <a:headEnd type="none"/>
            <a:tailEnd type="none"/>
          </a:ln>
          <a:effectLst/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strips/>
        <p:extLst>
          <p:ext uri="smNativeData">
            <pr:smNativeData xmlns="" xmlns:pr="smNativeData" val="6IdCXwAAAAAIBwAAAAAAAAkAAAAAAAAAAAAAAAAAAAAAAAAAAQAAAAAAAAAAAAAAAAAAAAAAAAAAAAAA"/>
          </p:ext>
        </p:extLst>
      </p:transition>
    </mc:Choice>
    <mc:Fallback xmlns="">
      <p:transition spd="slow">
        <p:strips/>
        <p:extLst>
          <p:ext uri="smNativeData">
            <pr:smNativeData xmlns:pr="smNativeData" xmlns:p14="http://schemas.microsoft.com/office/powerpoint/2010/main" xmlns="" val="6IdCXwAAAAAIBwAAAAAAAAkAAAAAAAAAAAAAAAAAAAAAAAAAAQAAAAAAAAAAAAAAAAAAAAAAAAAAAAAA"/>
          </p:ext>
        </p:extLst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4" descr="996150b8de6e.jpg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6IdCX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GxYAAAAAAAAAAAAAGBAAAAoAAABaAAAAZAAAAAAAAAAjAAAABAAAAGQAAAAXAAAAFAAAAAAAAAAAAAAA/38AAP9/AAAAAAAACQAAAAQAAACqAwEI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AAAAAJb///9AOAAAxikAABAAAAAmAAAACAAAAP//////////"/>
              </a:ext>
            </a:extLst>
          </p:cNvPicPr>
          <p:nvPr/>
        </p:nvPicPr>
        <p:blipFill rotWithShape="1">
          <a:blip r:embed="rId3">
            <a:lum bright="10000" contrast="-10000"/>
          </a:blip>
          <a:srcRect l="66181" t="-44705" r="-17821" b="116954"/>
          <a:stretch/>
        </p:blipFill>
        <p:spPr>
          <a:xfrm>
            <a:off x="22406" y="-1163320"/>
            <a:ext cx="9144000" cy="288416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Picture 10" descr="18-3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6IdCX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CIJAAAAAAAAAAAAABkAAAAZAAAAAAAAAAjAAAABAAAAGQAAAAXAAAAFAAAAAAAAAAAAAAA/38AAP9/AAAAAAAACQAAAAQAAABBAEEADAAAABAAAAAAAAAAAAAAAAAAAAAAAAAAHgAAAGgAAAAAAAAAAAAAAAAAAAAAAAAAAAAAABAnAAAQJwAAAAAAAAAAAAAAAAAAAAAAAAAAAAAAAAAAAAAAAAAAAAAUAAAAAAAAAMDA/wAAAAAAAAAAAAAAAAAAAAAAAAAAAGQAAACwp7kACgAAAB8AAABUAAAAT4G9Bf///wEAAAAAAAAAAAAAAAAAAAAAAAAAAAAAAAAAAAAAAAAAAAAAAAJ/f38A7uzhA8zMzADAwP8AsKe5AAAAAAAAAAAAAAAAAP///wAAAAAAIQAAABgAAAAUAAAAAAAAAAAAAABAOAAAowIAABAAAAAmAAAACAAAAP//////////"/>
              </a:ext>
            </a:extLst>
          </p:cNvPicPr>
          <p:nvPr/>
        </p:nvPicPr>
        <p:blipFill>
          <a:blip r:embed="rId4">
            <a:duotone>
              <a:prstClr val="black"/>
              <a:srgbClr val="B0A7B9">
                <a:tint val="40000"/>
                <a:satMod val="400000"/>
              </a:srgbClr>
            </a:duotone>
          </a:blip>
          <a:srcRect r="93520"/>
          <a:stretch>
            <a:fillRect/>
          </a:stretch>
        </p:blipFill>
        <p:spPr>
          <a:xfrm rot="5400000">
            <a:off x="4357370" y="-4357370"/>
            <a:ext cx="428625" cy="9144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Прямая соединительная линия 30"/>
          <p:cNvSpPr>
            <a:extLst>
              <a:ext uri="smNativeData">
                <pr:smNativeData xmlns="" xmlns:p14="http://schemas.microsoft.com/office/powerpoint/2010/main" xmlns:pr="smNativeData" val="SMDATA_13_6IdCXxMAAAAlAAAACg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L9LSAAt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BPgb0F////AQAAAAAAAAAAAAAAAAAAAAAAAAAAAAAAAAAAAAAAAAAAv0tIAH9/fwDu7OEDzMzMAMDA/wB/f38AAAAAAAAAAAAAAAAAAAAAAAAAAAAhAAAAGAAAABQAAAAAAAAAowIAAEA4AAClAgAAEAAAACYAAAAIAAAA//////////8="/>
              </a:ext>
            </a:extLst>
          </p:cNvSpPr>
          <p:nvPr/>
        </p:nvSpPr>
        <p:spPr>
          <a:xfrm>
            <a:off x="0" y="428625"/>
            <a:ext cx="9144000" cy="1270"/>
          </a:xfrm>
          <a:prstGeom prst="line">
            <a:avLst/>
          </a:prstGeom>
          <a:noFill/>
          <a:ln w="28575" cap="flat" cmpd="sng" algn="ctr">
            <a:solidFill>
              <a:srgbClr val="BF4B48"/>
            </a:solidFill>
            <a:prstDash val="solid"/>
            <a:headEnd type="none"/>
            <a:tailEnd type="none"/>
          </a:ln>
          <a:effectLst/>
        </p:spPr>
      </p:sp>
      <p:sp>
        <p:nvSpPr>
          <p:cNvPr id="11" name="Прямоугольник 10"/>
          <p:cNvSpPr/>
          <p:nvPr/>
        </p:nvSpPr>
        <p:spPr>
          <a:xfrm>
            <a:off x="768985" y="845820"/>
            <a:ext cx="7462521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</a:rPr>
              <a:t>Цели </a:t>
            </a:r>
            <a:r>
              <a:rPr lang="ru-RU" sz="2800" b="1" dirty="0" err="1">
                <a:solidFill>
                  <a:srgbClr val="0000FF"/>
                </a:solidFill>
              </a:rPr>
              <a:t>профориентационной</a:t>
            </a:r>
            <a:r>
              <a:rPr lang="ru-RU" sz="2800" b="1" dirty="0">
                <a:solidFill>
                  <a:srgbClr val="0000FF"/>
                </a:solidFill>
              </a:rPr>
              <a:t> работы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казание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профориентационной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поддержки учащимся в процессе выбора профиля обучения и сферы будущей профессиональной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деятельности;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выработка у школьников сознательного отношения к труду, профессиональное самоопределение в условиях свободы выбора сферы деятельности в соответствии со своими возможностями, способностями и с учетом требований рынка труда.</a:t>
            </a:r>
          </a:p>
        </p:txBody>
      </p:sp>
      <p:pic>
        <p:nvPicPr>
          <p:cNvPr id="12" name="Рисунок 11" descr="https://ds05.infourok.ru/uploads/ex/11cd/000a4afc-4cf76b51/img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569" y="4554528"/>
            <a:ext cx="3118666" cy="2057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strips/>
        <p:extLst>
          <p:ext uri="smNativeData">
            <pr:smNativeData xmlns="" xmlns:pr="smNativeData" val="6IdCXwAAAAAIBwAAAAAAAAkAAAAAAAAAAAAAAAAAAAAAAAAAAQAAAAAAAAAAAAAAAAAAAAAAAAAAAAAA"/>
          </p:ext>
        </p:extLst>
      </p:transition>
    </mc:Choice>
    <mc:Fallback xmlns="">
      <p:transition spd="slow">
        <p:strips/>
        <p:extLst>
          <p:ext uri="smNativeData">
            <pr:smNativeData xmlns:pr="smNativeData" xmlns:p14="http://schemas.microsoft.com/office/powerpoint/2010/main" xmlns="" val="6IdCXwAAAAAIBwAAAAAAAAkAAAAAAAAAAAAAAAAAAAAAAAAAAQAAAAAAAAAAAAAAAAAAAAAAAAAAAAAA"/>
          </p:ext>
        </p:extLst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18-3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6IdCX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CIJAAAAAAAAAAAAABkAAAAZAAAAAAAAAAjAAAABAAAAGQAAAAXAAAAFAAAAAAAAAAAAAAA/38AAP9/AAAAAAAACQAAAAQAAABBAEEADAAAABAAAAAAAAAAAAAAAAAAAAAAAAAAHgAAAGgAAAAAAAAAAAAAAAAAAAAAAAAAAAAAABAnAAAQJwAAAAAAAAAAAAAAAAAAAAAAAAAAAAAAAAAAAAAAAAAAAAAUAAAAAAAAAMDA/wAAAAAAAAAAAAAAAAAAAAAAAAAAAGQAAACwp7kACgAAAB8AAABUAAAAT4G9Bf///wEAAAAAAAAAAAAAAAAAAAAAAAAAAAAAAAAAAAAAAAAAAAAAAAJ/f38A7uzhA8zMzADAwP8AsKe5AAAAAAAAAAAAAAAAAP///wAAAAAAIQAAABgAAAAUAAAAAAAAAAAAAABAOAAAowIAABAAAAAmAAAACAAAAP//////////"/>
              </a:ext>
            </a:extLst>
          </p:cNvPicPr>
          <p:nvPr/>
        </p:nvPicPr>
        <p:blipFill>
          <a:blip r:embed="rId3">
            <a:duotone>
              <a:prstClr val="black"/>
              <a:srgbClr val="B0A7B9">
                <a:tint val="40000"/>
                <a:satMod val="400000"/>
              </a:srgbClr>
            </a:duotone>
          </a:blip>
          <a:srcRect r="93520"/>
          <a:stretch>
            <a:fillRect/>
          </a:stretch>
        </p:blipFill>
        <p:spPr>
          <a:xfrm rot="5400000">
            <a:off x="4357370" y="-4357370"/>
            <a:ext cx="428625" cy="9144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Прямая соединительная линия 30"/>
          <p:cNvSpPr>
            <a:extLst>
              <a:ext uri="smNativeData">
                <pr:smNativeData xmlns="" xmlns:p14="http://schemas.microsoft.com/office/powerpoint/2010/main" xmlns:pr="smNativeData" val="SMDATA_13_6IdCXxMAAAAlAAAACg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L9LSAAt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BAAAAMAAAAEAAAAAAAAAAAAAAAAAAAAAAAAAAeAAAAaAAAAAAAAAAAAAAAAAAAAAAAAAAAAAAAECcAABAnAAAAAAAAAAAAAAAAAAAAAAAAAAAAAAAAAAAAAAAAAAAAABQAAAAAAAAAwMD/AAAAAABkAAAAMgAAAAAAAABkAAAAAAAAAH9/fwAKAAAAHwAAAFQAAABPgb0F////AQAAAAAAAAAAAAAAAAAAAAAAAAAAAAAAAAAAAAAAAAAAv0tIAH9/fwDu7OEDzMzMAMDA/wB/f38AAAAAAAAAAAAAAAAAAAAAAAAAAAAhAAAAGAAAABQAAAAAAAAAowIAAEA4AAClAgAAEAAAACYAAAAIAAAA//////////8="/>
              </a:ext>
            </a:extLst>
          </p:cNvSpPr>
          <p:nvPr/>
        </p:nvSpPr>
        <p:spPr>
          <a:xfrm>
            <a:off x="0" y="428625"/>
            <a:ext cx="9144000" cy="1270"/>
          </a:xfrm>
          <a:prstGeom prst="line">
            <a:avLst/>
          </a:prstGeom>
          <a:noFill/>
          <a:ln w="28575" cap="flat" cmpd="sng" algn="ctr">
            <a:solidFill>
              <a:srgbClr val="BF4B48"/>
            </a:solidFill>
            <a:prstDash val="solid"/>
            <a:headEnd type="none"/>
            <a:tailEnd type="none"/>
          </a:ln>
          <a:effectLst/>
        </p:spPr>
      </p:sp>
      <p:sp>
        <p:nvSpPr>
          <p:cNvPr id="4" name="Текстовое поле1"/>
          <p:cNvSpPr>
            <a:extLst>
              <a:ext uri="smNativeData">
                <pr:smNativeData xmlns="" xmlns:p14="http://schemas.microsoft.com/office/powerpoint/2010/main" xmlns:pr="smNativeData" val="SMDATA_13_6IdCX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NN+AngMAAAAEAAAAAAAAAAAAAAAAAAAAAAAAA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lAQAA2wQAAC03AAA7DgAAEAAAACYAAAAIAAAA//////////8="/>
              </a:ext>
            </a:extLst>
          </p:cNvSpPr>
          <p:nvPr/>
        </p:nvSpPr>
        <p:spPr>
          <a:xfrm>
            <a:off x="186055" y="789305"/>
            <a:ext cx="8783320" cy="1524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>
                <a:solidFill>
                  <a:srgbClr val="000000"/>
                </a:solidFill>
                <a:latin typeface="Calibri" pitchFamily="2" charset="-52"/>
                <a:ea typeface="SimSun" charset="0"/>
                <a:cs typeface="Times New Roman" pitchFamily="1" charset="-52"/>
              </a:defRPr>
            </a:pPr>
            <a:endParaRPr lang="ru-RU" dirty="0">
              <a:latin typeface="Times New Roman" pitchFamily="1" charset="-52"/>
              <a:ea typeface="SimSun" charset="0"/>
              <a:cs typeface="Times New Roman" pitchFamily="1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99515" y="551774"/>
            <a:ext cx="66014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</a:rPr>
              <a:t>Профессиональное  просвещение школьников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971921331"/>
              </p:ext>
            </p:extLst>
          </p:nvPr>
        </p:nvGraphicFramePr>
        <p:xfrm>
          <a:off x="682009" y="1533888"/>
          <a:ext cx="7779345" cy="475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2" name="Рисунок 11" descr="http://proforientir42.ru/wp-content/uploads/2020/10/proforientatsiya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380" y="765990"/>
            <a:ext cx="1737995" cy="106108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strips/>
        <p:extLst>
          <p:ext uri="smNativeData">
            <pr:smNativeData xmlns="" xmlns:pr="smNativeData" val="6IdCXwAAAAAIBwAAAAAAAAkAAAAAAAAAAAAAAAAAAAAAAAAAAQAAAAAAAAAAAAAAAAAAAAAAAAAAAAAA"/>
          </p:ext>
        </p:extLst>
      </p:transition>
    </mc:Choice>
    <mc:Fallback xmlns="">
      <p:transition spd="slow">
        <p:strips/>
        <p:extLst>
          <p:ext uri="smNativeData">
            <pr:smNativeData xmlns:pr="smNativeData" xmlns:p14="http://schemas.microsoft.com/office/powerpoint/2010/main" xmlns="" val="6IdCXwAAAAAIBwAAAAAAAAkAAAAAAAAAAAAAAAAAAAAAAAAAAQAAAAAAAAAAAAAAAAAAAAAAAAAAAAAA"/>
          </p:ext>
        </p:extLst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18-3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6IdCX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CIJAAAAAAAAAAAAABkAAAAZAAAAAAAAAAjAAAABAAAAGQAAAAXAAAAFAAAAAAAAAAAAAAA/38AAP9/AAAAAAAACQAAAAQAAABBAEEADAAAABAAAAAAAAAAAAAAAAAAAAAAAAAAHgAAAGgAAAAAAAAAAAAAAAAAAAAAAAAAAAAAABAnAAAQJwAAAAAAAAAAAAAAAAAAAAAAAAAAAAAAAAAAAAAAAAAAAAAUAAAAAAAAAMDA/wAAAAAAAAAAAAAAAAAAAAAAAAAAAGQAAACwp7kACgAAAB8AAABUAAAAT4G9Bf///wEAAAAAAAAAAAAAAAAAAAAAAAAAAAAAAAAAAAAAAAAAAAAAAAJ/f38A7uzhA8zMzADAwP8AsKe5AAAAAAAAAAAAAAAAAP///wAAAAAAIQAAABgAAAAUAAAAAAAAAAAAAABAOAAAowIAABAAAAAmAAAACAAAAP//////////"/>
              </a:ext>
            </a:extLst>
          </p:cNvPicPr>
          <p:nvPr/>
        </p:nvPicPr>
        <p:blipFill>
          <a:blip r:embed="rId3">
            <a:duotone>
              <a:prstClr val="black"/>
              <a:srgbClr val="B0A7B9">
                <a:tint val="40000"/>
                <a:satMod val="400000"/>
              </a:srgbClr>
            </a:duotone>
          </a:blip>
          <a:srcRect r="93520"/>
          <a:stretch>
            <a:fillRect/>
          </a:stretch>
        </p:blipFill>
        <p:spPr>
          <a:xfrm rot="5400000">
            <a:off x="4357370" y="-4357370"/>
            <a:ext cx="428625" cy="9144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Прямая соединительная линия 30"/>
          <p:cNvSpPr>
            <a:extLst>
              <a:ext uri="smNativeData">
                <pr:smNativeData xmlns="" xmlns:p14="http://schemas.microsoft.com/office/powerpoint/2010/main" xmlns:pr="smNativeData" val="SMDATA_13_6IdCXxMAAAAlAAAACg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L9LSAAt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YAaQAMAAAAEAAAAAAAAAAAAAAAAAAAAAAAAAAeAAAAaAAAAAAAAAAAAAAAAAAAAAAAAAAAAAAAECcAABAnAAAAAAAAAAAAAAAAAAAAAAAAAAAAAAAAAAAAAAAAAAAAABQAAAAAAAAAwMD/AAAAAABkAAAAMgAAAAAAAABkAAAAAAAAAH9/fwAKAAAAHwAAAFQAAABPgb0F////AQAAAAAAAAAAAAAAAAAAAAAAAAAAAAAAAAAAAAAAAAAAv0tIAH9/fwDu7OEDzMzMAMDA/wB/f38AAAAAAAAAAAAAAAAAAAAAAAAAAAAhAAAAGAAAABQAAAAAAAAAowIAAEA4AAClAgAAEAAAACYAAAAIAAAA//////////8="/>
              </a:ext>
            </a:extLst>
          </p:cNvSpPr>
          <p:nvPr/>
        </p:nvSpPr>
        <p:spPr>
          <a:xfrm>
            <a:off x="0" y="428625"/>
            <a:ext cx="9144000" cy="1270"/>
          </a:xfrm>
          <a:prstGeom prst="line">
            <a:avLst/>
          </a:prstGeom>
          <a:noFill/>
          <a:ln w="28575" cap="flat" cmpd="sng" algn="ctr">
            <a:solidFill>
              <a:srgbClr val="BF4B48"/>
            </a:solidFill>
            <a:prstDash val="solid"/>
            <a:headEnd type="none"/>
            <a:tailEnd type="none"/>
          </a:ln>
          <a:effectLst/>
        </p:spPr>
      </p:sp>
      <p:pic>
        <p:nvPicPr>
          <p:cNvPr id="5" name="Рисунок 27" descr="a.jpg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6IdCX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IAAAD+/v4AqgEAAAAAAABCHAAAkwwAAEYAAAAeAAAAZAAAAAAAAAAjAAAABAAAAGQAAAAXAAAAFAAAAAAAAAAAAAAA/38AAP9/AAAAAAAACQAAAAQAAAAAQAAADAAAABAAAAAAAAAAAAAAAAAAAAAAAAAAHgAAAGgAAAAAAAAAAAAAAAAAAAAAAAAAAAAAABAnAAAQJwAAAAAAAAAAAAAAAAAAAAAAAAAAAAAAAAAAAAAAAAAAAAAUAAAAAAAAAMDA/wAAAAAAAAAAAAAAAAAAAAAAZAAAAAAAAAB/f38AAQAAAB8AAABUAAAAT4G9Bf///wEAAAAAAAAAAAAAAAAAAAAAAAAAAAAAAAAAAAAAAAAAAAAAAAJ/f38A7uzhA8zMzADAwP8Af39/AAAAAAAAAAAAAAAAAP///wD+/v4AIQAAABgAAAAUAAAAijEAAIgDAAADOAAAqBEAABAAAAAmAAAACAAAAP//////////"/>
              </a:ext>
            </a:extLst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70000" contrast="-70000"/>
          </a:blip>
          <a:srcRect l="4260" r="72340" b="32190"/>
          <a:stretch>
            <a:fillRect/>
          </a:stretch>
        </p:blipFill>
        <p:spPr>
          <a:xfrm>
            <a:off x="8053070" y="574040"/>
            <a:ext cx="1052195" cy="229616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" name="Изображение2"/>
          <p:cNvPicPr>
            <a:extLst>
              <a:ext uri="smNativeData">
                <pr:smNativeData xmlns="" xmlns:p14="http://schemas.microsoft.com/office/powerpoint/2010/main" xmlns:pr="smNativeData" val="SMDATA_15_6IdCXxMAAAAlAAAAEQAAAA0AAAAAAAAAAAAAAAAAAAAAAAAAAAAAAAAAAAAAAAAAAAEAAABQAAAAAAAAAAAA4D8AAAAAAADgPwAAAAAAAOA/AAAAAAAA4D8AAAAAAADgPwAAAAAAAOA/AAAAAAAA4D8AAAAAAADgPwAAAAAAAOA/AAAAAAAA4D8CAAAAjAAAAAAAAAAAAAAA////AAAAAAAAAAAAAAAAAAAAAAAAAAAAAAAAAAAAAAAAAAAAZAAAAAEAAABAAAAAAAAAAAAAAAAAAAAAAAAAAAAAAAAAAAAAAAAAAAAAAAAAAAAAAAAAAAAAAAAAAAAAAAAAAAAAAAAAAAAAAAAAAAAAAAAAAAAAAAAAAAAAAAAAAAAAFAAAADwAAAAAAAAAAAAAAAAAAAAUAAAAAQAAABQAAAAUAAAAFAAAAAEAAAAAAAAAZAAAAGQAAAAAAAAAZAAAAGQAAAAVAAAAYAAAAAAAAAAAAAAADwAAACADAAAAAAAAAAAAAAEAAACgMgAAVgcAAKr4//8BAAAAf39/AAEAAABkAAAAAAAAABQAAABAHwAAAAAAACYAAAAAAAAAwOD//wAAAAAmAAAAZAAAABYAAABMAAAAAAAAAAAAAAAEAAAAAAAAAAEAAAB/f38AAAAAACgAAAAoAAAAZAAAAGQAAAAAAAAAzMzMAAAAAABQAAAAUAAAAGQAAABkAAAAAAAAAAcAAAA4AAAAAAAAAAAAAAAAAAAA////AAAAAAAAAAAAAAAAAAAAAAAAAAAAAAAAAAAAAABkAAAAZAAAAAAAAAAjAAAABAAAAGQAAAAXAAAAFAAAAIwKAAC8BwAAjAoAALwHAAAAAAAACQAAAAQAAAAAAAAADAAAABAAAAAAAAAAAAAAAAAAAAAAAAAAHgAAAGgAAAAAAAAAAAAAAAAAAAAAAAAAAAAAABAnAAAQJwAAAAAAAAAAAAAAAAAAAAAAAAAAAAAAAAAAAAAAAAAAAAAUAAAAAAAAAMDA/wAAAAAAZAAAADIAAAAAAAAAZAAAAAAAAAB/f38ACgAAAB8AAABUAAAA////AAAAAAAAAAAAAAAAAAAAAAAAAAAAAAAAAAAAAAAAAAAAAAAAAAAAAAB/f38Af39/AMzMzADAwP8Af39/AAAAAAAAAAAAAAAAAP///wAAAAAAIQAAABgAAAAUAAAA6yIAACAOAADhMQAARxgAAAAAAAAmAAAACAAAAP//////////"/>
              </a:ext>
            </a:extLst>
          </p:cNvPicPr>
          <p:nvPr/>
        </p:nvPicPr>
        <p:blipFill>
          <a:blip r:embed="rId5"/>
          <a:stretch>
            <a:fillRect/>
          </a:stretch>
        </p:blipFill>
        <p:spPr>
          <a:xfrm>
            <a:off x="4264207" y="4669469"/>
            <a:ext cx="2432050" cy="1899695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852444"/>
              </p:ext>
            </p:extLst>
          </p:nvPr>
        </p:nvGraphicFramePr>
        <p:xfrm>
          <a:off x="210910" y="556079"/>
          <a:ext cx="7948840" cy="3660839"/>
        </p:xfrm>
        <a:graphic>
          <a:graphicData uri="http://schemas.openxmlformats.org/drawingml/2006/table">
            <a:tbl>
              <a:tblPr firstRow="1" firstCol="1" bandRow="1">
                <a:tableStyleId>{EB344D84-9AFB-497E-A393-DC336BA19D2E}</a:tableStyleId>
              </a:tblPr>
              <a:tblGrid>
                <a:gridCol w="3285925"/>
                <a:gridCol w="4662915"/>
              </a:tblGrid>
              <a:tr h="0">
                <a:tc>
                  <a:txBody>
                    <a:bodyPr/>
                    <a:lstStyle/>
                    <a:p>
                      <a:pPr marL="254000" algn="just"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400" b="0" kern="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Циклы  </a:t>
                      </a:r>
                      <a:r>
                        <a:rPr lang="ru-RU" sz="1400" b="0" kern="5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профориентационных</a:t>
                      </a:r>
                      <a:r>
                        <a:rPr lang="ru-RU" sz="1400" b="0" kern="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часов общения, музейные  встречи с ветеранами педагогического труда, проведение встреч с интересными и знаменитыми людьми-выпускниками школы, </a:t>
                      </a:r>
                      <a:r>
                        <a:rPr lang="ru-RU" sz="1400" b="0" kern="5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профориентационные</a:t>
                      </a:r>
                      <a:r>
                        <a:rPr lang="ru-RU" sz="1400" b="0" kern="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встречи с представителями различных профессий-родителями учащихся, организация образовательного события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3"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Проведение 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серий классных часов: «Уважайте чужой труд», «Кто работы не боится, у того она и спорится», «Мир моих увлечений», «Что нужно знать при выборе профессии. Интересы, склонности, способности, здоровье и выбор профессии. Востребованность профессии на рынке труд», «Как правильно выбирать профессию», «Трудности профессионального самоопределения» (классификация профессий для ориентации в мире труда, алгоритм выбора профессии.), «Профессиональное самоопределение, его связь с выбором пути продолжения образования» (многоступенчатость образования, подготовительные курсы), «Выбор профессии – ответственное дело выпускника», «Какие профессии будут востребованы на рынке труда через 5 лет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?» образовательное событие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«Семейный фестиваль»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3"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14" name="Picture 8" descr="C:\Users\user\Downloads\DSC03413.JPG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cliQX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HmqkF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AyUAAG4iAAB3LQAAxSgAABAAAAAmAAAACAAAAP//////////"/>
              </a:ext>
            </a:extLst>
          </p:cNvPicPr>
          <p:nvPr/>
        </p:nvPicPr>
        <p:blipFill>
          <a:blip r:embed="rId6"/>
          <a:stretch>
            <a:fillRect/>
          </a:stretch>
        </p:blipFill>
        <p:spPr>
          <a:xfrm>
            <a:off x="2059607" y="5145967"/>
            <a:ext cx="2170008" cy="1627506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15" name="Picture 2" descr="http://ou4.kalach.obr55.ru/novosti/19_02/DSC_3508.JPG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cliQX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pgQAAAAAAABDBgAAAAAAAAAAAABkAAAAZAAAAAAAAAAjAAAABAAAAGQAAAAXAAAAFAAAAAAAAAAAAAAA/38AAP9/AAAAAAAACQAAAAQAAAAfzakFDAAAABAAAAAAAAAAAAAAAAAAAAAAAAAAHgAAAGgAAAAAAAAAAAAAAAAAAAAAAAAAAAAAABAnAAAQJwAAAAAAAAAAAAAAAAAAAAAAAAAAAAAAAAAAAAAAALEAAAAUAAAAAAAAAMDA/wAAAAAAAAAAAAAAAAAAAAAAZAAAAAAAAAB/f38ACgAAAB8AAABUAAAAT4G9Bf///wEAAAAAAAAAAAAAAAAAAAAAAAAAAAAAAAAAAAAAAAAAAAAAAAJ/f38A7uzhA8zMzADAwP8Af39/AAAAAAAAAAAAAAAAAP///wAAAAAAIQAAABgAAAAUAAAAhycAAEQJAADnMAAAlRAAABAAAAAmAAAACAAAAP//////////"/>
              </a:ext>
            </a:extLst>
          </p:cNvPicPr>
          <p:nvPr/>
        </p:nvPicPr>
        <p:blipFill>
          <a:blip r:embed="rId7"/>
          <a:srcRect l="11900" r="16030"/>
          <a:stretch>
            <a:fillRect/>
          </a:stretch>
        </p:blipFill>
        <p:spPr>
          <a:xfrm>
            <a:off x="123190" y="4818949"/>
            <a:ext cx="2080895" cy="1623965"/>
          </a:xfrm>
          <a:prstGeom prst="rect">
            <a:avLst/>
          </a:prstGeom>
          <a:noFill/>
          <a:ln>
            <a:noFill/>
          </a:ln>
          <a:effectLst>
            <a:softEdge rad="112395"/>
          </a:effectLst>
        </p:spPr>
      </p:pic>
      <p:sp>
        <p:nvSpPr>
          <p:cNvPr id="16" name="Freeform 2"/>
          <p:cNvSpPr>
            <a:extLst>
              <a:ext uri="smNativeData">
                <pr:smNativeData xmlns:pr="smNativeData" xmlns:p14="http://schemas.microsoft.com/office/powerpoint/2010/main" xmlns="" val="SMDATA_13_cliQXxMAAAAlAAAACwAAAA0AAAAAAAAAAAAAAAAtEAAABA4AAAAAAAAAAAAAAAAAAAEAAABQAAAAAAAAAAAA4D8AAAAAAADgPwAAAAAAAOA/AAAAAAAA4D8AAAAAAADgPwAAAAAAAOA/AAAAAAAA4D8AAAAAAADgPwAAAAAAAOA/AAAAAAAA4D8CAAAAjAAAAAEAAAACAAAA////AP///wgAAAAAAAAAAH2YP5X8hTpIlyd8j7oZoF0B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Cys5EMMAAAAEAAAAAAAAAAAAAAAAAAAAAAAAAAeAAAAaAAAAAEAAAAAAAAAAAAAAAAAAAAAAAAAECcAABAnAAAAAAAAAAAAAAAAAAAAAAAAAAAAAAAAAAAAAAAAAAAAABQAAAAAAAAAwMD/AAAAAABkAAAAMgAAAAAAAABkAAAAAAAAAH9/fwAKAAAAHwAAAFQAAAD///8A////AQAAAAAAAAAAAAAAAAAAAAAAAAAAAAAAAAAAAAAAAAAAAAAAAn9/fwDu7OEDzMzMAMDA/wB/f38AAAAAAAAAAAAAAAAAAAAAAAAAAAAhAAAAGAAAABQAAAASKAAAmxsAAEA4AACfKQAAEAAAACYAAAAIAAAA//////////8="/>
              </a:ext>
            </a:extLst>
          </p:cNvSpPr>
          <p:nvPr/>
        </p:nvSpPr>
        <p:spPr>
          <a:xfrm rot="10800000">
            <a:off x="4047309" y="4542040"/>
            <a:ext cx="2630170" cy="2278380"/>
          </a:xfrm>
          <a:custGeom>
            <a:avLst/>
            <a:gdLst/>
            <a:ahLst/>
            <a:cxnLst/>
            <a:rect l="0" t="0" r="2630170" b="2278380"/>
            <a:pathLst>
              <a:path w="2630170" h="2278380">
                <a:moveTo>
                  <a:pt x="0" y="0"/>
                </a:moveTo>
                <a:lnTo>
                  <a:pt x="2630170" y="0"/>
                </a:lnTo>
                <a:lnTo>
                  <a:pt x="2630170" y="442307"/>
                </a:lnTo>
                <a:lnTo>
                  <a:pt x="2386259" y="442307"/>
                </a:lnTo>
                <a:lnTo>
                  <a:pt x="2386259" y="639283"/>
                </a:lnTo>
                <a:lnTo>
                  <a:pt x="2143162" y="639283"/>
                </a:lnTo>
                <a:lnTo>
                  <a:pt x="2143162" y="847637"/>
                </a:lnTo>
                <a:lnTo>
                  <a:pt x="1913073" y="847637"/>
                </a:lnTo>
                <a:lnTo>
                  <a:pt x="1913073" y="1048880"/>
                </a:lnTo>
                <a:lnTo>
                  <a:pt x="1678105" y="1048880"/>
                </a:lnTo>
                <a:lnTo>
                  <a:pt x="1678105" y="1253678"/>
                </a:lnTo>
                <a:lnTo>
                  <a:pt x="1443951" y="1253678"/>
                </a:lnTo>
                <a:lnTo>
                  <a:pt x="1443951" y="1458476"/>
                </a:lnTo>
                <a:lnTo>
                  <a:pt x="1209797" y="1458476"/>
                </a:lnTo>
                <a:lnTo>
                  <a:pt x="1209797" y="1663274"/>
                </a:lnTo>
                <a:lnTo>
                  <a:pt x="974830" y="1663274"/>
                </a:lnTo>
                <a:lnTo>
                  <a:pt x="974830" y="1868784"/>
                </a:lnTo>
                <a:lnTo>
                  <a:pt x="740675" y="1868784"/>
                </a:lnTo>
                <a:lnTo>
                  <a:pt x="740675" y="2073582"/>
                </a:lnTo>
                <a:lnTo>
                  <a:pt x="505708" y="2073582"/>
                </a:lnTo>
                <a:lnTo>
                  <a:pt x="505708" y="2278380"/>
                </a:lnTo>
                <a:lnTo>
                  <a:pt x="0" y="22783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/>
            <a:srcRect/>
            <a:stretch/>
          </a:blipFill>
          <a:ln>
            <a:noFill/>
          </a:ln>
          <a:effectLst>
            <a:softEdge rad="127000"/>
          </a:effectLst>
        </p:spPr>
        <p:txBody>
          <a:bodyPr vert="horz" wrap="square" lIns="0" tIns="0" rIns="2629535" bIns="2278380" numCol="1" spcCol="215900" anchor="t"/>
          <a:lstStyle/>
          <a:p>
            <a:pPr>
              <a:defRPr lang="ru-RU"/>
            </a:pPr>
            <a:endParaRPr/>
          </a:p>
        </p:txBody>
      </p:sp>
      <p:grpSp>
        <p:nvGrpSpPr>
          <p:cNvPr id="17" name="Группа 62"/>
          <p:cNvGrpSpPr>
            <a:extLst>
              <a:ext uri="smNativeData">
                <pr:smNativeData xmlns:pr="smNativeData" xmlns:p14="http://schemas.microsoft.com/office/powerpoint/2010/main" xmlns="" val="SMDATA_7_cliQXxMAAAAlAAAAAQAAAA8BAAAAkAAAAEgAAACQAAAASAAAAAAAAAAAAAAAAAAAABcAAAAUAAAAAAAAAAAAAAD/fwAA/38AAAAAAAAJAAAABAAAADAwMDAMAAAAEAAAAAAAAAAAAAAAAAAAAAAAAAAfAAAAVAAAAAAAAAAAAAAAAAAAAAAAAAAAAAAAAAAAAAAAAAAAAAAAAAAAAAAAAAAAAAAAAAAAAAAAAAAAAAAAAAAAAAAAAAAAAAAAAAAAAAAAAAAAAAAAAAAAACEAAAAYAAAAFAAAABIoAAAqGwAAWDcAAJwoAAAQAAAAJgAAAAgAAAD/////AAAAAA=="/>
              </a:ext>
            </a:extLst>
          </p:cNvGrpSpPr>
          <p:nvPr/>
        </p:nvGrpSpPr>
        <p:grpSpPr>
          <a:xfrm>
            <a:off x="6321384" y="4542040"/>
            <a:ext cx="2482850" cy="2185670"/>
            <a:chOff x="6513830" y="4415790"/>
            <a:chExt cx="2482850" cy="2185670"/>
          </a:xfrm>
        </p:grpSpPr>
        <p:sp>
          <p:nvSpPr>
            <p:cNvPr id="18" name="Freeform 250"/>
            <p:cNvSpPr>
              <a:extLst>
                <a:ext uri="smNativeData">
                  <pr:smNativeData xmlns:pr="smNativeData" xmlns:p14="http://schemas.microsoft.com/office/powerpoint/2010/main" xmlns="" val="SMDATA_13_cliQXxMAAAAlAAAACwAAAA0AAAAAAAAAAAAAAADKCAAAYAYAAAAAAAAAAAAAAAAAAAEAAABQAAAAAAAAAAAA4D8AAAAAAADgPwAAAAAAAOA/AAAAAAAA4D8AAAAAAADgPwAAAAAAAOA/AAAAAAAA4D8AAAAAAADgPwAAAAAAAOA/AAAAAAAA4D8CAAAAjAAAAAEAAAAAAAAA/wAA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gAZQAMAAAAEAAAAAAAAAAAAAAAAAAAAAAAAAAeAAAAaAAAAAAAAAAAAAAAAAAAAAAAAAAAAAAAECcAABAnAAAAAAAAAAAAAAAAAAAAAAAAAAAAAAAAAAAAAAAAAAAAABQAAAAAAAAAwMD/AAAAAABkAAAAMgAAAAAAAABkAAAAAAAAAH9/fwAKAAAAHwAAAFQAAAD/AAAA////AQAAAAAAAAAAAAAAAAAAAAAAAAAAAAAAAAAAAAAAAAAAAAAAAn9/fwDu7OEDzMzMAMDA/wB/f38AAAAAAAAAAAAAAAAAAAAAAAAAAAAhAAAAGAAAABQAAAASKAAAvSMAAGstAACcKAAAAAAAACYAAAAIAAAA//////////8="/>
                </a:ext>
              </a:extLst>
            </p:cNvSpPr>
            <p:nvPr/>
          </p:nvSpPr>
          <p:spPr>
            <a:xfrm flipH="1">
              <a:off x="6513830" y="5809615"/>
              <a:ext cx="869315" cy="791845"/>
            </a:xfrm>
            <a:custGeom>
              <a:avLst/>
              <a:gdLst/>
              <a:ahLst/>
              <a:cxnLst/>
              <a:rect l="0" t="0" r="869315" b="791845"/>
              <a:pathLst>
                <a:path w="869315" h="791845">
                  <a:moveTo>
                    <a:pt x="804624" y="791845"/>
                  </a:moveTo>
                  <a:lnTo>
                    <a:pt x="804624" y="585868"/>
                  </a:lnTo>
                  <a:lnTo>
                    <a:pt x="514852" y="585868"/>
                  </a:lnTo>
                  <a:lnTo>
                    <a:pt x="514852" y="321595"/>
                  </a:lnTo>
                  <a:lnTo>
                    <a:pt x="226150" y="321595"/>
                  </a:lnTo>
                  <a:lnTo>
                    <a:pt x="226150" y="58781"/>
                  </a:lnTo>
                  <a:lnTo>
                    <a:pt x="0" y="58781"/>
                  </a:lnTo>
                  <a:lnTo>
                    <a:pt x="0" y="0"/>
                  </a:lnTo>
                  <a:lnTo>
                    <a:pt x="289771" y="0"/>
                  </a:lnTo>
                  <a:lnTo>
                    <a:pt x="289771" y="263300"/>
                  </a:lnTo>
                  <a:lnTo>
                    <a:pt x="579008" y="263300"/>
                  </a:lnTo>
                  <a:lnTo>
                    <a:pt x="579008" y="527572"/>
                  </a:lnTo>
                  <a:lnTo>
                    <a:pt x="869315" y="527572"/>
                  </a:lnTo>
                  <a:lnTo>
                    <a:pt x="869315" y="791845"/>
                  </a:lnTo>
                  <a:lnTo>
                    <a:pt x="804624" y="79184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</p:spPr>
          <p:txBody>
            <a:bodyPr vert="horz" wrap="square" lIns="0" tIns="0" rIns="1428750" bIns="1036320" numCol="1" spcCol="215900" anchor="t"/>
            <a:lstStyle/>
            <a:p>
              <a:pPr>
                <a:defRPr lang="ru-RU"/>
              </a:pPr>
              <a:endParaRPr/>
            </a:p>
          </p:txBody>
        </p:sp>
        <p:sp>
          <p:nvSpPr>
            <p:cNvPr id="19" name="Freeform 250"/>
            <p:cNvSpPr>
              <a:extLst>
                <a:ext uri="smNativeData">
                  <pr:smNativeData xmlns:pr="smNativeData" xmlns:p14="http://schemas.microsoft.com/office/powerpoint/2010/main" xmlns="" val="SMDATA_13_cliQXxMAAAAlAAAACwAAAA0AAAAAAAAAAAAAAADKCAAAEQYAAAAAAAAAAAAAAAAAAAEAAABQAAAAAAAAAAAA4D8AAAAAAADgPwAAAAAAAOA/AAAAAAAA4D8AAAAAAADgPwAAAAAAAOA/AAAAAAAA4D8AAAAAAADgPwAAAAAAAOA/AAAAAAAA4D8CAAAAjAAAAAEAAAAAAAAA/wAA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Bqt5EMMAAAAEAAAAAAAAAAAAAAAAAAAAAAAAAAeAAAAaAAAAAAAAAAAAAAAAAAAAAAAAAAAAAAAECcAABAnAAAAAAAAAAAAAAAAAAAAAAAAAAAAAAAAAAAAAAAAAAAAABQAAAAAAAAAwMD/AAAAAABkAAAAMgAAAAAAAABkAAAAAAAAAH9/fwAKAAAAHwAAAFQAAAD/AAAA////AQAAAAAAAAAAAAAAAAAAAAAAAAAAAAAAAAAAAAAAAAAAAAAAAn9/fwDu7OEDzMzMAMDA/wB/f38AAAAAAAAAAAAAAAAAAAAAAAAAAAAhAAAAGAAAABQAAAD/MQAAKhsAAFg3AADNHwAAAAAAACYAAAAIAAAA//////////8="/>
                </a:ext>
              </a:extLst>
            </p:cNvSpPr>
            <p:nvPr/>
          </p:nvSpPr>
          <p:spPr>
            <a:xfrm flipH="1">
              <a:off x="8127365" y="4415790"/>
              <a:ext cx="869315" cy="753745"/>
            </a:xfrm>
            <a:custGeom>
              <a:avLst/>
              <a:gdLst/>
              <a:ahLst/>
              <a:cxnLst/>
              <a:rect l="0" t="0" r="869315" b="753745"/>
              <a:pathLst>
                <a:path w="869315" h="753745">
                  <a:moveTo>
                    <a:pt x="804624" y="753745"/>
                  </a:moveTo>
                  <a:lnTo>
                    <a:pt x="804624" y="557678"/>
                  </a:lnTo>
                  <a:lnTo>
                    <a:pt x="514852" y="557678"/>
                  </a:lnTo>
                  <a:lnTo>
                    <a:pt x="514852" y="306122"/>
                  </a:lnTo>
                  <a:lnTo>
                    <a:pt x="226150" y="306122"/>
                  </a:lnTo>
                  <a:lnTo>
                    <a:pt x="226150" y="55952"/>
                  </a:lnTo>
                  <a:lnTo>
                    <a:pt x="0" y="55952"/>
                  </a:lnTo>
                  <a:lnTo>
                    <a:pt x="0" y="0"/>
                  </a:lnTo>
                  <a:lnTo>
                    <a:pt x="289771" y="0"/>
                  </a:lnTo>
                  <a:lnTo>
                    <a:pt x="289771" y="250631"/>
                  </a:lnTo>
                  <a:lnTo>
                    <a:pt x="579008" y="250631"/>
                  </a:lnTo>
                  <a:lnTo>
                    <a:pt x="579008" y="502188"/>
                  </a:lnTo>
                  <a:lnTo>
                    <a:pt x="869315" y="502188"/>
                  </a:lnTo>
                  <a:lnTo>
                    <a:pt x="869315" y="753745"/>
                  </a:lnTo>
                  <a:lnTo>
                    <a:pt x="804624" y="75374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</p:spPr>
          <p:txBody>
            <a:bodyPr vert="horz" wrap="square" lIns="0" tIns="0" rIns="1428750" bIns="986155" numCol="1" spcCol="215900" anchor="t"/>
            <a:lstStyle/>
            <a:p>
              <a:pPr>
                <a:defRPr lang="ru-RU"/>
              </a:pPr>
              <a:endParaRPr/>
            </a:p>
          </p:txBody>
        </p:sp>
        <p:sp>
          <p:nvSpPr>
            <p:cNvPr id="20" name="Freeform 250"/>
            <p:cNvSpPr>
              <a:extLst>
                <a:ext uri="smNativeData">
                  <pr:smNativeData xmlns:pr="smNativeData" xmlns:p14="http://schemas.microsoft.com/office/powerpoint/2010/main" xmlns="" val="SMDATA_13_cliQXxMAAAAlAAAACwAAAA0AAAAAAAAAAAAAAACBCAAAGwYAAAAAAAAAAAAAAAAAAAEAAABQAAAAAAAAAAAA4D8AAAAAAADgPwAAAAAAAOA/AAAAAAAA4D8AAAAAAADgPwAAAAAAAOA/AAAAAAAA4D8AAAAAAADgPwAAAAAAAOA/AAAAAAAA4D8CAAAAjAAAAAEAAAAAAAAA/wAA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MAawAMAAAAEAAAAAAAAAAAAAAAAAAAAAAAAAAeAAAAaAAAAAAAAAAAAAAAAAAAAAAAAAAAAAAAECcAABAnAAAAAAAAAAAAAAAAAAAAAAAAAAAAAAAAAAAAAAAAAAAAABQAAAAAAAAAwMD/AAAAAABkAAAAMgAAAAAAAABkAAAAAAAAAH9/fwAKAAAAHwAAAFQAAAD/AAAA////AQAAAAAAAAAAAAAAAAAAAAAAAAAAAAAAAAAAAAAAAAAAAAAAAn9/fwDu7OEDzMzMAMDA/wB/f38AAAAAAAAAAAAAAAAAAAAAAAAAAAAhAAAAGAAAABQAAAAXLQAAdR8AAEQyAAAgJAAAAAAAACYAAAAIAAAA//////////8="/>
                </a:ext>
              </a:extLst>
            </p:cNvSpPr>
            <p:nvPr/>
          </p:nvSpPr>
          <p:spPr>
            <a:xfrm flipH="1">
              <a:off x="7329805" y="5113655"/>
              <a:ext cx="841375" cy="758825"/>
            </a:xfrm>
            <a:custGeom>
              <a:avLst/>
              <a:gdLst/>
              <a:ahLst/>
              <a:cxnLst/>
              <a:rect l="0" t="0" r="841375" b="758825"/>
              <a:pathLst>
                <a:path w="841375" h="758825">
                  <a:moveTo>
                    <a:pt x="778763" y="758825"/>
                  </a:moveTo>
                  <a:lnTo>
                    <a:pt x="778763" y="561437"/>
                  </a:lnTo>
                  <a:lnTo>
                    <a:pt x="498305" y="561437"/>
                  </a:lnTo>
                  <a:lnTo>
                    <a:pt x="498305" y="308185"/>
                  </a:lnTo>
                  <a:lnTo>
                    <a:pt x="218881" y="308185"/>
                  </a:lnTo>
                  <a:lnTo>
                    <a:pt x="218881" y="56329"/>
                  </a:lnTo>
                  <a:lnTo>
                    <a:pt x="0" y="56329"/>
                  </a:lnTo>
                  <a:lnTo>
                    <a:pt x="0" y="0"/>
                  </a:lnTo>
                  <a:lnTo>
                    <a:pt x="280458" y="0"/>
                  </a:lnTo>
                  <a:lnTo>
                    <a:pt x="280458" y="252320"/>
                  </a:lnTo>
                  <a:lnTo>
                    <a:pt x="560399" y="252320"/>
                  </a:lnTo>
                  <a:lnTo>
                    <a:pt x="560399" y="505572"/>
                  </a:lnTo>
                  <a:lnTo>
                    <a:pt x="841375" y="505572"/>
                  </a:lnTo>
                  <a:lnTo>
                    <a:pt x="841375" y="758825"/>
                  </a:lnTo>
                  <a:lnTo>
                    <a:pt x="778763" y="7588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</p:spPr>
          <p:txBody>
            <a:bodyPr vert="horz" wrap="square" lIns="0" tIns="0" rIns="1382395" bIns="992505" numCol="1" spcCol="215900" anchor="t"/>
            <a:lstStyle/>
            <a:p>
              <a:pPr>
                <a:defRPr lang="ru-RU"/>
              </a:pPr>
              <a:endParaRPr/>
            </a:p>
          </p:txBody>
        </p:sp>
      </p:grpSp>
      <p:pic>
        <p:nvPicPr>
          <p:cNvPr id="21" name="Рисунок 5" descr="L:\Новая папка\H1Y-HCylvv8.jpg"/>
          <p:cNvPicPr>
            <a:extLst>
              <a:ext uri="smNativeData">
                <pr:smNativeData xmlns="" xmlns:p14="http://schemas.microsoft.com/office/powerpoint/2010/main" xmlns:pr="smNativeData" val="SMDATA_15_6IdCX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7gQAAAIEAAC/AwAApQIAAAAAAABkAAAAZAAAAAAAAAAjAAAABAAAAGQAAAAXAAAAFAAAAAAAAAAAAAAA/38AAP9/AAAAAAAACQAAAAQAAABlAHI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MgIAAAEdAAC7DAAAqCcAABAAAAAmAAAACAAAAP//////////"/>
              </a:ext>
            </a:extLst>
          </p:cNvPicPr>
          <p:nvPr/>
        </p:nvPicPr>
        <p:blipFill>
          <a:blip r:embed="rId9"/>
          <a:srcRect l="12620" t="10260" r="9590" b="6770"/>
          <a:stretch>
            <a:fillRect/>
          </a:stretch>
        </p:blipFill>
        <p:spPr>
          <a:xfrm>
            <a:off x="6513829" y="4307312"/>
            <a:ext cx="1459729" cy="1429343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2" name="Freeform 2"/>
          <p:cNvSpPr>
            <a:extLst>
              <a:ext uri="smNativeData">
                <pr:smNativeData xmlns:pr="smNativeData" xmlns:p14="http://schemas.microsoft.com/office/powerpoint/2010/main" xmlns="" val="SMDATA_13_cliQXxMAAAAlAAAACwAAAA0AAAAAAAAAAAAAAAA0HwAApxQAAAAAAAAAAAAAAAAAAAEAAABQAAAAAAAAAAAA4D8AAAAAAADgPwAAAAAAAOA/AAAAAAAA4D8AAAAAAADgPwAAAAAAAOA/AAAAAAAA4D8AAAAAAADgPwAAAAAAAOA/AAAAAAAA4D8CAAAAjAAAAAEAAAACAAAA////AP///wgAAAAAAAAAAEnllZarwrxIoaDT3GpXjGAB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Ci5EMMAAAAEAAAAAAAAAAAAAAAAAAAAAAAAAAeAAAAaAAAAAEAAAAAAAAAAAAAAAAAAAAAAAAAECcAABAnAAAAAAAAAAAAAAAAAAAAAAAAAAAAAAAAAAAAAAAAAAAAABQAAAAAAAAAwMD/AAAAAAAAAAAAAAAAAAAAAABkAAAAAAAAAH9/fwAKAAAAHwAAAFQAAAD///8A////AQAAAAAAAAAAAAAAAAAAAAAAAAAAAAAAAAAAAAAAAAAAAAAAAn9/fwDu7OEDzMzMAMDA/wB/f38AAAAAAAAAAAAAAAAAAAAAAAAAAAAhAAAAGAAAABQAAACiIwAAKB8AAO82AADTKAAAAAAAACYAAAAIAAAA//////////8="/>
              </a:ext>
            </a:extLst>
          </p:cNvSpPr>
          <p:nvPr/>
        </p:nvSpPr>
        <p:spPr>
          <a:xfrm rot="10800000">
            <a:off x="6040130" y="5021983"/>
            <a:ext cx="3103870" cy="1751489"/>
          </a:xfrm>
          <a:custGeom>
            <a:avLst/>
            <a:gdLst/>
            <a:ahLst/>
            <a:cxnLst/>
            <a:rect l="0" t="0" r="3137535" b="1571625"/>
            <a:pathLst>
              <a:path w="3137535" h="1571625">
                <a:moveTo>
                  <a:pt x="0" y="0"/>
                </a:moveTo>
                <a:lnTo>
                  <a:pt x="3137535" y="0"/>
                </a:lnTo>
                <a:lnTo>
                  <a:pt x="3137535" y="305103"/>
                </a:lnTo>
                <a:lnTo>
                  <a:pt x="2846573" y="305103"/>
                </a:lnTo>
                <a:lnTo>
                  <a:pt x="2846573" y="440977"/>
                </a:lnTo>
                <a:lnTo>
                  <a:pt x="2556581" y="440977"/>
                </a:lnTo>
                <a:lnTo>
                  <a:pt x="2556581" y="584699"/>
                </a:lnTo>
                <a:lnTo>
                  <a:pt x="2282108" y="584699"/>
                </a:lnTo>
                <a:lnTo>
                  <a:pt x="2282108" y="723516"/>
                </a:lnTo>
                <a:lnTo>
                  <a:pt x="2001815" y="723516"/>
                </a:lnTo>
                <a:lnTo>
                  <a:pt x="2001815" y="864786"/>
                </a:lnTo>
                <a:lnTo>
                  <a:pt x="1722492" y="864786"/>
                </a:lnTo>
                <a:lnTo>
                  <a:pt x="1722492" y="1006055"/>
                </a:lnTo>
                <a:lnTo>
                  <a:pt x="1443169" y="1006055"/>
                </a:lnTo>
                <a:lnTo>
                  <a:pt x="1443169" y="1147325"/>
                </a:lnTo>
                <a:lnTo>
                  <a:pt x="1162876" y="1147325"/>
                </a:lnTo>
                <a:lnTo>
                  <a:pt x="1162876" y="1289085"/>
                </a:lnTo>
                <a:lnTo>
                  <a:pt x="883553" y="1289085"/>
                </a:lnTo>
                <a:lnTo>
                  <a:pt x="883553" y="1430355"/>
                </a:lnTo>
                <a:lnTo>
                  <a:pt x="603259" y="1430355"/>
                </a:lnTo>
                <a:lnTo>
                  <a:pt x="603259" y="157162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/>
            <a:srcRect/>
            <a:stretch/>
          </a:blipFill>
          <a:ln>
            <a:noFill/>
          </a:ln>
          <a:effectLst/>
        </p:spPr>
        <p:txBody>
          <a:bodyPr vert="horz" wrap="square" lIns="0" tIns="0" rIns="5072380" bIns="3357245" numCol="1" spcCol="215900" anchor="t"/>
          <a:lstStyle/>
          <a:p>
            <a:pPr>
              <a:defRPr lang="ru-RU"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strips/>
        <p:extLst>
          <p:ext uri="smNativeData">
            <pr:smNativeData xmlns="" xmlns:pr="smNativeData" val="6IdCXwAAAAAIBwAAAAAAAAkAAAAAAAAAAAAAAAAAAAAAAAAAAQAAAAAAAAAAAAAAAAAAAAAAAAAAAAAA"/>
          </p:ext>
        </p:extLst>
      </p:transition>
    </mc:Choice>
    <mc:Fallback xmlns="">
      <p:transition spd="slow">
        <p:strips/>
        <p:extLst>
          <p:ext uri="smNativeData">
            <pr:smNativeData xmlns:pr="smNativeData" xmlns:p14="http://schemas.microsoft.com/office/powerpoint/2010/main" xmlns="" val="6IdCXwAAAAAIBwAAAAAAAAkAAAAAAAAAAAAAAAAAAAAAAAAAAQAAAAAAAAAAAAAAAAAAAAAAAAAAAAAA"/>
          </p:ext>
        </p:extLst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18-3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6IdCX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CIJAAAAAAAAAAAAABkAAAAZAAAAAAAAAAjAAAABAAAAGQAAAAXAAAAFAAAAAAAAAAAAAAA/38AAP9/AAAAAAAACQAAAAQAAABBAEEADAAAABAAAAAAAAAAAAAAAAAAAAAAAAAAHgAAAGgAAAAAAAAAAAAAAAAAAAAAAAAAAAAAABAnAAAQJwAAAAAAAAAAAAAAAAAAAAAAAAAAAAAAAAAAAAAAAAAAAAAUAAAAAAAAAMDA/wAAAAAAAAAAAAAAAAAAAAAAAAAAAGQAAACwp7kACgAAAB8AAABUAAAAT4G9Bf///wEAAAAAAAAAAAAAAAAAAAAAAAAAAAAAAAAAAAAAAAAAAAAAAAJ/f38A7uzhA8zMzADAwP8AsKe5AAAAAAAAAAAAAAAAAP///wAAAAAAIQAAABgAAAAUAAAAAAAAAAAAAABAOAAAowIAABAAAAAmAAAACAAAAP//////////"/>
              </a:ext>
            </a:extLst>
          </p:cNvPicPr>
          <p:nvPr/>
        </p:nvPicPr>
        <p:blipFill>
          <a:blip r:embed="rId3">
            <a:duotone>
              <a:prstClr val="black"/>
              <a:srgbClr val="B0A7B9">
                <a:tint val="40000"/>
                <a:satMod val="400000"/>
              </a:srgbClr>
            </a:duotone>
          </a:blip>
          <a:srcRect r="93520"/>
          <a:stretch>
            <a:fillRect/>
          </a:stretch>
        </p:blipFill>
        <p:spPr>
          <a:xfrm rot="5400000">
            <a:off x="4357370" y="-4357370"/>
            <a:ext cx="428625" cy="9144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Прямая соединительная линия 30"/>
          <p:cNvSpPr>
            <a:extLst>
              <a:ext uri="smNativeData">
                <pr:smNativeData xmlns="" xmlns:p14="http://schemas.microsoft.com/office/powerpoint/2010/main" xmlns:pr="smNativeData" val="SMDATA_13_6IdCXxMAAAAlAAAACg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L9LSAAt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MxKORkMAAAAEAAAAAAAAAAAAAAAAAAAAAAAAAAeAAAAaAAAAAAAAAAAAAAAAAAAAAAAAAAAAAAAECcAABAnAAAAAAAAAAAAAAAAAAAAAAAAAAAAAAAAAAAAAAAAAAAAABQAAAAAAAAAwMD/AAAAAABkAAAAMgAAAAAAAABkAAAAAAAAAH9/fwAKAAAAHwAAAFQAAABPgb0F////AQAAAAAAAAAAAAAAAAAAAAAAAAAAAAAAAAAAAAAAAAAAv0tIAH9/fwDu7OEDzMzMAMDA/wB/f38AAAAAAAAAAAAAAAAAAAAAAAAAAAAhAAAAGAAAABQAAAAAAAAAowIAAEA4AAClAgAAEAAAACYAAAAIAAAA//////////8="/>
              </a:ext>
            </a:extLst>
          </p:cNvSpPr>
          <p:nvPr/>
        </p:nvSpPr>
        <p:spPr>
          <a:xfrm>
            <a:off x="0" y="428625"/>
            <a:ext cx="9144000" cy="1270"/>
          </a:xfrm>
          <a:prstGeom prst="line">
            <a:avLst/>
          </a:prstGeom>
          <a:noFill/>
          <a:ln w="28575" cap="flat" cmpd="sng" algn="ctr">
            <a:solidFill>
              <a:srgbClr val="BF4B48"/>
            </a:solidFill>
            <a:prstDash val="solid"/>
            <a:headEnd type="none"/>
            <a:tailEnd type="none"/>
          </a:ln>
          <a:effectLst/>
        </p:spPr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063807"/>
              </p:ext>
            </p:extLst>
          </p:nvPr>
        </p:nvGraphicFramePr>
        <p:xfrm>
          <a:off x="2060575" y="702310"/>
          <a:ext cx="6620510" cy="4185539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2432338"/>
                <a:gridCol w="4188172"/>
              </a:tblGrid>
              <a:tr h="1184550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</a:tabLst>
                      </a:pPr>
                      <a:r>
                        <a:rPr lang="ru-RU" sz="1800" b="0" kern="5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 </a:t>
                      </a:r>
                      <a:r>
                        <a:rPr lang="ru-RU" sz="1800" b="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встреч со специалистами </a:t>
                      </a:r>
                      <a:r>
                        <a:rPr lang="ru-RU" sz="1800" b="0" kern="5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 Омской области «Центра профессиональной ориентации  и психологической поддержки населения»</a:t>
                      </a:r>
                      <a:r>
                        <a:rPr lang="ru-RU" sz="1800" b="0" kern="5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sz="1800" b="0" kern="5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проведение </a:t>
                      </a:r>
                      <a:r>
                        <a:rPr lang="ru-RU" sz="1800" b="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онлайн-тестирования по выявлению </a:t>
                      </a:r>
                      <a:r>
                        <a:rPr lang="ru-RU" sz="1800" b="0" kern="5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профнаправленности</a:t>
                      </a:r>
                      <a:r>
                        <a:rPr lang="ru-RU" sz="1800" b="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заполнение </a:t>
                      </a:r>
                      <a:r>
                        <a:rPr lang="ru-RU" sz="1800" b="0" kern="5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профориентационной</a:t>
                      </a:r>
                      <a:r>
                        <a:rPr lang="ru-RU" sz="1800" b="0" kern="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карты </a:t>
                      </a:r>
                      <a:r>
                        <a:rPr lang="ru-RU" sz="1800" b="0" kern="5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учащихся).</a:t>
                      </a:r>
                      <a:endParaRPr lang="ru-RU" sz="1800" b="0" kern="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971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Профориентационные</a:t>
                      </a:r>
                      <a:r>
                        <a:rPr lang="ru-RU" sz="1800" b="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800" b="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игры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b="0" kern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«Цепочка профессий», «Угадай профессию</a:t>
                      </a:r>
                      <a:r>
                        <a:rPr lang="ru-RU" sz="1800" b="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», «Я</a:t>
                      </a:r>
                      <a:r>
                        <a:rPr lang="ru-RU" sz="1800" b="0" kern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голосую</a:t>
                      </a:r>
                      <a:r>
                        <a:rPr lang="ru-RU" sz="1800" b="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», </a:t>
                      </a:r>
                      <a:r>
                        <a:rPr lang="ru-RU" sz="1800" b="0" kern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«День</a:t>
                      </a:r>
                      <a:r>
                        <a:rPr lang="ru-RU" sz="1800" b="0" kern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дублера</a:t>
                      </a:r>
                      <a:r>
                        <a:rPr lang="ru-RU" sz="1800" b="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», </a:t>
                      </a:r>
                      <a:r>
                        <a:rPr lang="ru-RU" sz="1800" b="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«Профессия –специальность», </a:t>
                      </a:r>
                      <a:r>
                        <a:rPr lang="ru-RU" sz="1800" b="0" kern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конкурс </a:t>
                      </a:r>
                      <a:r>
                        <a:rPr lang="ru-RU" sz="1800" b="0" kern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видеороликов «Мир в радуге профессий»,  деловые игры:  «Биржа труда» (защита профессий),  «Кадровый вопрос», практическая работа в группах «Деловые качества», игра-путешествие «Мир профессий»</a:t>
                      </a:r>
                      <a:endParaRPr lang="ru-RU" sz="1800" b="0" kern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Рисунок 9" descr="L:\Новая папка\IMG-20191001-WA0008.jpg"/>
          <p:cNvPicPr>
            <a:extLst>
              <a:ext uri="smNativeData">
                <pr:smNativeData xmlns="" xmlns:p14="http://schemas.microsoft.com/office/powerpoint/2010/main" xmlns:pr="smNativeData" val="SMDATA_15_6IdCX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5QgAAPcDAAAAAAAANgs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QhAAAHIdAADGIAAAIycAABAAAAAmAAAACAAAAP//////////"/>
              </a:ext>
            </a:extLst>
          </p:cNvPicPr>
          <p:nvPr/>
        </p:nvPicPr>
        <p:blipFill>
          <a:blip r:embed="rId4"/>
          <a:srcRect l="22770" t="10150" b="28700"/>
          <a:stretch>
            <a:fillRect/>
          </a:stretch>
        </p:blipFill>
        <p:spPr>
          <a:xfrm>
            <a:off x="196260" y="4812420"/>
            <a:ext cx="2684780" cy="1575435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16" name="Рисунок 5" descr="L:\Новая папка\H1Y-HCylvv8.jpg"/>
          <p:cNvPicPr>
            <a:extLst>
              <a:ext uri="smNativeData">
                <pr:smNativeData xmlns="" xmlns:p14="http://schemas.microsoft.com/office/powerpoint/2010/main" xmlns:pr="smNativeData" val="SMDATA_15_6IdCX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7gQAAAIEAAC/AwAApQIAAAAAAABkAAAAZAAAAAAAAAAjAAAABAAAAGQAAAAXAAAAFAAAAAAAAAAAAAAA/38AAP9/AAAAAAAACQAAAAQAAABlAHI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MgIAAAEdAAC7DAAAqCcAABAAAAAmAAAACAAAAP//////////"/>
              </a:ext>
            </a:extLst>
          </p:cNvPicPr>
          <p:nvPr/>
        </p:nvPicPr>
        <p:blipFill>
          <a:blip r:embed="rId5"/>
          <a:srcRect l="12620" t="10260" r="9590" b="6770"/>
          <a:stretch>
            <a:fillRect/>
          </a:stretch>
        </p:blipFill>
        <p:spPr>
          <a:xfrm>
            <a:off x="285894" y="1348105"/>
            <a:ext cx="1712595" cy="173164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17" name="Picture 31" descr="http://ou4.kalach.obr55.ru/novosti/18_09/WP_20180913_11_50_20_Pr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" y="3153361"/>
            <a:ext cx="2772282" cy="1556702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 descr="https://static8.depositphotos.com/1009229/799/i/950/depositphotos_7999212-stock-photo-race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1" t="29274" r="16666" b="25000"/>
          <a:stretch/>
        </p:blipFill>
        <p:spPr bwMode="auto">
          <a:xfrm>
            <a:off x="3065145" y="5161289"/>
            <a:ext cx="2475865" cy="120967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Рисунок 35" descr="2117377_size550.jpg.png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cliQX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IAAAD///8AAAAAAAAAAAAAAAAAAAAAAAAAAABkAAAAZAAAAAAAAAAjAAAABAAAAGQAAAAXAAAAFAAAAAAAAAAAAAAA/38AAP9/AAAAAAAACQAAAAQAAABkdgAIDAAAABAAAAAAAAAAAAAAAAAAAAAAAAAAHgAAAGgAAAAAAAAAAAAAAAAAAAAAAAAAAAAAABAnAAAQJwAAAAAAAAAAAAAAAAAAAAAAAAAAAAAAAAAAAAAAAAAAAAAUAAAAAAAAAMDA/wAAAAAAZAAAADIAAAAAAAAAZAAAAAAAAAB/f38AAQAAAB8AAABUAAAAT4G9Bf///wEAAAAAAAAAAAAAAAAAAAAAAAAAAAAAAAAAAAAAAAAAAAAAAAJ/f38A7uzhA8zMzADAwP8Af39/AAAAAAAAAAAAAAAAAP///wD///8AIQAAABgAAAAUAAAAwgAAADYcAAB9CQAA+ykAABAAAAAmAAAACAAAAP//////////"/>
              </a:ext>
            </a:extLst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797363" flipH="1">
            <a:off x="473964" y="306886"/>
            <a:ext cx="847587" cy="133679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1" name="Freeform 2"/>
          <p:cNvSpPr>
            <a:extLst>
              <a:ext uri="smNativeData">
                <pr:smNativeData xmlns:pr="smNativeData" xmlns:p14="http://schemas.microsoft.com/office/powerpoint/2010/main" xmlns="" val="SMDATA_13_cliQXxMAAAAlAAAACwAAAA0AAAAAAAAAAAAAAAA0HwAApxQAAAAAAAAAAAAAAAAAAAEAAABQAAAAAAAAAAAA4D8AAAAAAADgPwAAAAAAAOA/AAAAAAAA4D8AAAAAAADgPwAAAAAAAOA/AAAAAAAA4D8AAAAAAADgPwAAAAAAAOA/AAAAAAAA4D8CAAAAjAAAAAEAAAACAAAA////AP///wgAAAAAAAAAAEnllZarwrxIoaDT3GpXjGAB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Ci5EMMAAAAEAAAAAAAAAAAAAAAAAAAAAAAAAAeAAAAaAAAAAEAAAAAAAAAAAAAAAAAAAAAAAAAECcAABAnAAAAAAAAAAAAAAAAAAAAAAAAAAAAAAAAAAAAAAAAAAAAABQAAAAAAAAAwMD/AAAAAAAAAAAAAAAAAAAAAABkAAAAAAAAAH9/fwAKAAAAHwAAAFQAAAD///8A////AQAAAAAAAAAAAAAAAAAAAAAAAAAAAAAAAAAAAAAAAAAAAAAAAn9/fwDu7OEDzMzMAMDA/wB/f38AAAAAAAAAAAAAAAAAAAAAAAAAAAAhAAAAGAAAABQAAACiIwAAKB8AAO82AADTKAAAAAAAACYAAAAIAAAA//////////8="/>
              </a:ext>
            </a:extLst>
          </p:cNvSpPr>
          <p:nvPr/>
        </p:nvSpPr>
        <p:spPr>
          <a:xfrm rot="10800000">
            <a:off x="6039813" y="4890381"/>
            <a:ext cx="3103870" cy="1751489"/>
          </a:xfrm>
          <a:custGeom>
            <a:avLst/>
            <a:gdLst/>
            <a:ahLst/>
            <a:cxnLst/>
            <a:rect l="0" t="0" r="3137535" b="1571625"/>
            <a:pathLst>
              <a:path w="3137535" h="1571625">
                <a:moveTo>
                  <a:pt x="0" y="0"/>
                </a:moveTo>
                <a:lnTo>
                  <a:pt x="3137535" y="0"/>
                </a:lnTo>
                <a:lnTo>
                  <a:pt x="3137535" y="305103"/>
                </a:lnTo>
                <a:lnTo>
                  <a:pt x="2846573" y="305103"/>
                </a:lnTo>
                <a:lnTo>
                  <a:pt x="2846573" y="440977"/>
                </a:lnTo>
                <a:lnTo>
                  <a:pt x="2556581" y="440977"/>
                </a:lnTo>
                <a:lnTo>
                  <a:pt x="2556581" y="584699"/>
                </a:lnTo>
                <a:lnTo>
                  <a:pt x="2282108" y="584699"/>
                </a:lnTo>
                <a:lnTo>
                  <a:pt x="2282108" y="723516"/>
                </a:lnTo>
                <a:lnTo>
                  <a:pt x="2001815" y="723516"/>
                </a:lnTo>
                <a:lnTo>
                  <a:pt x="2001815" y="864786"/>
                </a:lnTo>
                <a:lnTo>
                  <a:pt x="1722492" y="864786"/>
                </a:lnTo>
                <a:lnTo>
                  <a:pt x="1722492" y="1006055"/>
                </a:lnTo>
                <a:lnTo>
                  <a:pt x="1443169" y="1006055"/>
                </a:lnTo>
                <a:lnTo>
                  <a:pt x="1443169" y="1147325"/>
                </a:lnTo>
                <a:lnTo>
                  <a:pt x="1162876" y="1147325"/>
                </a:lnTo>
                <a:lnTo>
                  <a:pt x="1162876" y="1289085"/>
                </a:lnTo>
                <a:lnTo>
                  <a:pt x="883553" y="1289085"/>
                </a:lnTo>
                <a:lnTo>
                  <a:pt x="883553" y="1430355"/>
                </a:lnTo>
                <a:lnTo>
                  <a:pt x="603259" y="1430355"/>
                </a:lnTo>
                <a:lnTo>
                  <a:pt x="603259" y="157162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/>
            <a:srcRect/>
            <a:stretch/>
          </a:blipFill>
          <a:ln>
            <a:noFill/>
          </a:ln>
          <a:effectLst/>
        </p:spPr>
        <p:txBody>
          <a:bodyPr vert="horz" wrap="square" lIns="0" tIns="0" rIns="5072380" bIns="3357245" numCol="1" spcCol="215900" anchor="t"/>
          <a:lstStyle/>
          <a:p>
            <a:pPr>
              <a:defRPr lang="ru-RU"/>
            </a:pPr>
            <a:endParaRPr/>
          </a:p>
        </p:txBody>
      </p:sp>
      <p:grpSp>
        <p:nvGrpSpPr>
          <p:cNvPr id="22" name="Группа 62"/>
          <p:cNvGrpSpPr>
            <a:extLst>
              <a:ext uri="smNativeData">
                <pr:smNativeData xmlns:pr="smNativeData" xmlns:p14="http://schemas.microsoft.com/office/powerpoint/2010/main" xmlns="" val="SMDATA_7_cliQXxMAAAAlAAAAAQAAAA8BAAAAkAAAAEgAAACQAAAASAAAAAAAAAAAAAAAAAAAABcAAAAUAAAAAAAAAAAAAAD/fwAA/38AAAAAAAAJAAAABAAAADAwMDAMAAAAEAAAAAAAAAAAAAAAAAAAAAAAAAAfAAAAVAAAAAAAAAAAAAAAAAAAAAAAAAAAAAAAAAAAAAAAAAAAAAAAAAAAAAAAAAAAAAAAAAAAAAAAAAAAAAAAAAAAAAAAAAAAAAAAAAAAAAAAAAAAAAAAAAAAACEAAAAYAAAAFAAAABIoAAAqGwAAWDcAAJwoAAAQAAAAJgAAAAgAAAD/////AAAAAA=="/>
              </a:ext>
            </a:extLst>
          </p:cNvGrpSpPr>
          <p:nvPr/>
        </p:nvGrpSpPr>
        <p:grpSpPr>
          <a:xfrm rot="584992">
            <a:off x="6196882" y="4631263"/>
            <a:ext cx="2482850" cy="2185670"/>
            <a:chOff x="6513830" y="4415790"/>
            <a:chExt cx="2482850" cy="2185670"/>
          </a:xfrm>
        </p:grpSpPr>
        <p:sp>
          <p:nvSpPr>
            <p:cNvPr id="23" name="Freeform 250"/>
            <p:cNvSpPr>
              <a:extLst>
                <a:ext uri="smNativeData">
                  <pr:smNativeData xmlns:pr="smNativeData" xmlns:p14="http://schemas.microsoft.com/office/powerpoint/2010/main" xmlns="" val="SMDATA_13_cliQXxMAAAAlAAAACwAAAA0AAAAAAAAAAAAAAADKCAAAYAYAAAAAAAAAAAAAAAAAAAEAAABQAAAAAAAAAAAA4D8AAAAAAADgPwAAAAAAAOA/AAAAAAAA4D8AAAAAAADgPwAAAAAAAOA/AAAAAAAA4D8AAAAAAADgPwAAAAAAAOA/AAAAAAAA4D8CAAAAjAAAAAEAAAAAAAAA/wAA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gAZQAMAAAAEAAAAAAAAAAAAAAAAAAAAAAAAAAeAAAAaAAAAAAAAAAAAAAAAAAAAAAAAAAAAAAAECcAABAnAAAAAAAAAAAAAAAAAAAAAAAAAAAAAAAAAAAAAAAAAAAAABQAAAAAAAAAwMD/AAAAAABkAAAAMgAAAAAAAABkAAAAAAAAAH9/fwAKAAAAHwAAAFQAAAD/AAAA////AQAAAAAAAAAAAAAAAAAAAAAAAAAAAAAAAAAAAAAAAAAAAAAAAn9/fwDu7OEDzMzMAMDA/wB/f38AAAAAAAAAAAAAAAAAAAAAAAAAAAAhAAAAGAAAABQAAAASKAAAvSMAAGstAACcKAAAAAAAACYAAAAIAAAA//////////8="/>
                </a:ext>
              </a:extLst>
            </p:cNvSpPr>
            <p:nvPr/>
          </p:nvSpPr>
          <p:spPr>
            <a:xfrm flipH="1">
              <a:off x="6513830" y="5809615"/>
              <a:ext cx="869315" cy="791845"/>
            </a:xfrm>
            <a:custGeom>
              <a:avLst/>
              <a:gdLst/>
              <a:ahLst/>
              <a:cxnLst/>
              <a:rect l="0" t="0" r="869315" b="791845"/>
              <a:pathLst>
                <a:path w="869315" h="791845">
                  <a:moveTo>
                    <a:pt x="804624" y="791845"/>
                  </a:moveTo>
                  <a:lnTo>
                    <a:pt x="804624" y="585868"/>
                  </a:lnTo>
                  <a:lnTo>
                    <a:pt x="514852" y="585868"/>
                  </a:lnTo>
                  <a:lnTo>
                    <a:pt x="514852" y="321595"/>
                  </a:lnTo>
                  <a:lnTo>
                    <a:pt x="226150" y="321595"/>
                  </a:lnTo>
                  <a:lnTo>
                    <a:pt x="226150" y="58781"/>
                  </a:lnTo>
                  <a:lnTo>
                    <a:pt x="0" y="58781"/>
                  </a:lnTo>
                  <a:lnTo>
                    <a:pt x="0" y="0"/>
                  </a:lnTo>
                  <a:lnTo>
                    <a:pt x="289771" y="0"/>
                  </a:lnTo>
                  <a:lnTo>
                    <a:pt x="289771" y="263300"/>
                  </a:lnTo>
                  <a:lnTo>
                    <a:pt x="579008" y="263300"/>
                  </a:lnTo>
                  <a:lnTo>
                    <a:pt x="579008" y="527572"/>
                  </a:lnTo>
                  <a:lnTo>
                    <a:pt x="869315" y="527572"/>
                  </a:lnTo>
                  <a:lnTo>
                    <a:pt x="869315" y="791845"/>
                  </a:lnTo>
                  <a:lnTo>
                    <a:pt x="804624" y="79184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</p:spPr>
          <p:txBody>
            <a:bodyPr vert="horz" wrap="square" lIns="0" tIns="0" rIns="1428750" bIns="1036320" numCol="1" spcCol="215900" anchor="t"/>
            <a:lstStyle/>
            <a:p>
              <a:pPr>
                <a:defRPr lang="ru-RU"/>
              </a:pPr>
              <a:endParaRPr/>
            </a:p>
          </p:txBody>
        </p:sp>
        <p:sp>
          <p:nvSpPr>
            <p:cNvPr id="24" name="Freeform 250"/>
            <p:cNvSpPr>
              <a:extLst>
                <a:ext uri="smNativeData">
                  <pr:smNativeData xmlns:pr="smNativeData" xmlns:p14="http://schemas.microsoft.com/office/powerpoint/2010/main" xmlns="" val="SMDATA_13_cliQXxMAAAAlAAAACwAAAA0AAAAAAAAAAAAAAADKCAAAEQYAAAAAAAAAAAAAAAAAAAEAAABQAAAAAAAAAAAA4D8AAAAAAADgPwAAAAAAAOA/AAAAAAAA4D8AAAAAAADgPwAAAAAAAOA/AAAAAAAA4D8AAAAAAADgPwAAAAAAAOA/AAAAAAAA4D8CAAAAjAAAAAEAAAAAAAAA/wAA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Bqt5EMMAAAAEAAAAAAAAAAAAAAAAAAAAAAAAAAeAAAAaAAAAAAAAAAAAAAAAAAAAAAAAAAAAAAAECcAABAnAAAAAAAAAAAAAAAAAAAAAAAAAAAAAAAAAAAAAAAAAAAAABQAAAAAAAAAwMD/AAAAAABkAAAAMgAAAAAAAABkAAAAAAAAAH9/fwAKAAAAHwAAAFQAAAD/AAAA////AQAAAAAAAAAAAAAAAAAAAAAAAAAAAAAAAAAAAAAAAAAAAAAAAn9/fwDu7OEDzMzMAMDA/wB/f38AAAAAAAAAAAAAAAAAAAAAAAAAAAAhAAAAGAAAABQAAAD/MQAAKhsAAFg3AADNHwAAAAAAACYAAAAIAAAA//////////8="/>
                </a:ext>
              </a:extLst>
            </p:cNvSpPr>
            <p:nvPr/>
          </p:nvSpPr>
          <p:spPr>
            <a:xfrm flipH="1">
              <a:off x="8127365" y="4415790"/>
              <a:ext cx="869315" cy="753745"/>
            </a:xfrm>
            <a:custGeom>
              <a:avLst/>
              <a:gdLst/>
              <a:ahLst/>
              <a:cxnLst/>
              <a:rect l="0" t="0" r="869315" b="753745"/>
              <a:pathLst>
                <a:path w="869315" h="753745">
                  <a:moveTo>
                    <a:pt x="804624" y="753745"/>
                  </a:moveTo>
                  <a:lnTo>
                    <a:pt x="804624" y="557678"/>
                  </a:lnTo>
                  <a:lnTo>
                    <a:pt x="514852" y="557678"/>
                  </a:lnTo>
                  <a:lnTo>
                    <a:pt x="514852" y="306122"/>
                  </a:lnTo>
                  <a:lnTo>
                    <a:pt x="226150" y="306122"/>
                  </a:lnTo>
                  <a:lnTo>
                    <a:pt x="226150" y="55952"/>
                  </a:lnTo>
                  <a:lnTo>
                    <a:pt x="0" y="55952"/>
                  </a:lnTo>
                  <a:lnTo>
                    <a:pt x="0" y="0"/>
                  </a:lnTo>
                  <a:lnTo>
                    <a:pt x="289771" y="0"/>
                  </a:lnTo>
                  <a:lnTo>
                    <a:pt x="289771" y="250631"/>
                  </a:lnTo>
                  <a:lnTo>
                    <a:pt x="579008" y="250631"/>
                  </a:lnTo>
                  <a:lnTo>
                    <a:pt x="579008" y="502188"/>
                  </a:lnTo>
                  <a:lnTo>
                    <a:pt x="869315" y="502188"/>
                  </a:lnTo>
                  <a:lnTo>
                    <a:pt x="869315" y="753745"/>
                  </a:lnTo>
                  <a:lnTo>
                    <a:pt x="804624" y="75374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</p:spPr>
          <p:txBody>
            <a:bodyPr vert="horz" wrap="square" lIns="0" tIns="0" rIns="1428750" bIns="986155" numCol="1" spcCol="215900" anchor="t"/>
            <a:lstStyle/>
            <a:p>
              <a:pPr>
                <a:defRPr lang="ru-RU"/>
              </a:pPr>
              <a:endParaRPr/>
            </a:p>
          </p:txBody>
        </p:sp>
        <p:sp>
          <p:nvSpPr>
            <p:cNvPr id="25" name="Freeform 250"/>
            <p:cNvSpPr>
              <a:extLst>
                <a:ext uri="smNativeData">
                  <pr:smNativeData xmlns:pr="smNativeData" xmlns:p14="http://schemas.microsoft.com/office/powerpoint/2010/main" xmlns="" val="SMDATA_13_cliQXxMAAAAlAAAACwAAAA0AAAAAAAAAAAAAAACBCAAAGwYAAAAAAAAAAAAAAAAAAAEAAABQAAAAAAAAAAAA4D8AAAAAAADgPwAAAAAAAOA/AAAAAAAA4D8AAAAAAADgPwAAAAAAAOA/AAAAAAAA4D8AAAAAAADgPwAAAAAAAOA/AAAAAAAA4D8CAAAAjAAAAAEAAAAAAAAA/wAA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MAawAMAAAAEAAAAAAAAAAAAAAAAAAAAAAAAAAeAAAAaAAAAAAAAAAAAAAAAAAAAAAAAAAAAAAAECcAABAnAAAAAAAAAAAAAAAAAAAAAAAAAAAAAAAAAAAAAAAAAAAAABQAAAAAAAAAwMD/AAAAAABkAAAAMgAAAAAAAABkAAAAAAAAAH9/fwAKAAAAHwAAAFQAAAD/AAAA////AQAAAAAAAAAAAAAAAAAAAAAAAAAAAAAAAAAAAAAAAAAAAAAAAn9/fwDu7OEDzMzMAMDA/wB/f38AAAAAAAAAAAAAAAAAAAAAAAAAAAAhAAAAGAAAABQAAAAXLQAAdR8AAEQyAAAgJAAAAAAAACYAAAAIAAAA//////////8="/>
                </a:ext>
              </a:extLst>
            </p:cNvSpPr>
            <p:nvPr/>
          </p:nvSpPr>
          <p:spPr>
            <a:xfrm flipH="1">
              <a:off x="7329805" y="5113655"/>
              <a:ext cx="841375" cy="758825"/>
            </a:xfrm>
            <a:custGeom>
              <a:avLst/>
              <a:gdLst/>
              <a:ahLst/>
              <a:cxnLst/>
              <a:rect l="0" t="0" r="841375" b="758825"/>
              <a:pathLst>
                <a:path w="841375" h="758825">
                  <a:moveTo>
                    <a:pt x="778763" y="758825"/>
                  </a:moveTo>
                  <a:lnTo>
                    <a:pt x="778763" y="561437"/>
                  </a:lnTo>
                  <a:lnTo>
                    <a:pt x="498305" y="561437"/>
                  </a:lnTo>
                  <a:lnTo>
                    <a:pt x="498305" y="308185"/>
                  </a:lnTo>
                  <a:lnTo>
                    <a:pt x="218881" y="308185"/>
                  </a:lnTo>
                  <a:lnTo>
                    <a:pt x="218881" y="56329"/>
                  </a:lnTo>
                  <a:lnTo>
                    <a:pt x="0" y="56329"/>
                  </a:lnTo>
                  <a:lnTo>
                    <a:pt x="0" y="0"/>
                  </a:lnTo>
                  <a:lnTo>
                    <a:pt x="280458" y="0"/>
                  </a:lnTo>
                  <a:lnTo>
                    <a:pt x="280458" y="252320"/>
                  </a:lnTo>
                  <a:lnTo>
                    <a:pt x="560399" y="252320"/>
                  </a:lnTo>
                  <a:lnTo>
                    <a:pt x="560399" y="505572"/>
                  </a:lnTo>
                  <a:lnTo>
                    <a:pt x="841375" y="505572"/>
                  </a:lnTo>
                  <a:lnTo>
                    <a:pt x="841375" y="758825"/>
                  </a:lnTo>
                  <a:lnTo>
                    <a:pt x="778763" y="75882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</p:spPr>
          <p:txBody>
            <a:bodyPr vert="horz" wrap="square" lIns="0" tIns="0" rIns="1382395" bIns="992505" numCol="1" spcCol="215900" anchor="t"/>
            <a:lstStyle/>
            <a:p>
              <a:pPr>
                <a:defRPr lang="ru-RU"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strips/>
        <p:extLst>
          <p:ext uri="smNativeData">
            <pr:smNativeData xmlns="" xmlns:pr="smNativeData" val="6IdCXwAAAAAIBwAAAAAAAAkAAAAAAAAAAAAAAAAAAAAAAAAAAQAAAAAAAAAAAAAAAAAAAAAAAAAAAAAA"/>
          </p:ext>
        </p:extLst>
      </p:transition>
    </mc:Choice>
    <mc:Fallback xmlns="">
      <p:transition spd="slow">
        <p:strips/>
        <p:extLst>
          <p:ext uri="smNativeData">
            <pr:smNativeData xmlns:pr="smNativeData" xmlns:p14="http://schemas.microsoft.com/office/powerpoint/2010/main" xmlns="" val="6IdCXwAAAAAIBwAAAAAAAAkAAAAAAAAAAAAAAAAAAAAAAAAAAQAAAAAAAAAAAAAAAAAAAAAAAAAAAAAA"/>
          </p:ext>
        </p:extLst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18-3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6IdCX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CIJAAAAAAAAAAAAABkAAAAZAAAAAAAAAAjAAAABAAAAGQAAAAXAAAAFAAAAAAAAAAAAAAA/38AAP9/AAAAAAAACQAAAAQAAAAwTBYIDAAAABAAAAAAAAAAAAAAAAAAAAAAAAAAHgAAAGgAAAAAAAAAAAAAAAAAAAAAAAAAAAAAABAnAAAQJwAAAAAAAAAAAAAAAAAAAAAAAAAAAAAAAAAAAAAAAAAAAAAUAAAAAAAAAMDA/wAAAAAAAAAAAAAAAAAAAAAAAAAAAGQAAACwp7kACgAAAB8AAABUAAAAT4G9Bf///wEAAAAAAAAAAAAAAAAAAAAAAAAAAAAAAAAAAAAAAAAAAAAAAAJ/f38A7uzhA8zMzADAwP8AsKe5AAAAAAAAAAAAAAAAAP///wAAAAAAIQAAABgAAAAUAAAAAAAAAAAAAABAOAAAowIAABAAAAAmAAAACAAAAP//////////"/>
              </a:ext>
            </a:extLst>
          </p:cNvPicPr>
          <p:nvPr/>
        </p:nvPicPr>
        <p:blipFill>
          <a:blip r:embed="rId3">
            <a:duotone>
              <a:prstClr val="black"/>
              <a:srgbClr val="B0A7B9">
                <a:tint val="40000"/>
                <a:satMod val="400000"/>
              </a:srgbClr>
            </a:duotone>
          </a:blip>
          <a:srcRect r="93520"/>
          <a:stretch>
            <a:fillRect/>
          </a:stretch>
        </p:blipFill>
        <p:spPr>
          <a:xfrm rot="5400000">
            <a:off x="4357370" y="-4357370"/>
            <a:ext cx="428625" cy="9144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Прямая соединительная линия 30"/>
          <p:cNvSpPr>
            <a:extLst>
              <a:ext uri="smNativeData">
                <pr:smNativeData xmlns="" xmlns:p14="http://schemas.microsoft.com/office/powerpoint/2010/main" xmlns:pr="smNativeData" val="SMDATA_13_6IdCXxMAAAAlAAAACg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L9LSAAt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MAdAAMAAAAEAAAAAAAAAAAAAAAAAAAAAAAAAAeAAAAaAAAAAAAAAAAAAAAAAAAAAAAAAAAAAAAECcAABAnAAAAAAAAAAAAAAAAAAAAAAAAAAAAAAAAAAAAAAAAAAAAABQAAAAAAAAAwMD/AAAAAABkAAAAMgAAAAAAAABkAAAAAAAAAH9/fwAKAAAAHwAAAFQAAABPgb0F////AQAAAAAAAAAAAAAAAAAAAAAAAAAAAAAAAAAAAAAAAAAAv0tIAH9/fwDu7OEDzMzMAMDA/wB/f38AAAAAAAAAAAAAAAAAAAAAAAAAAAAhAAAAGAAAABQAAAAAAAAAowIAAEA4AAClAgAAEAAAACYAAAAIAAAA//////////8="/>
              </a:ext>
            </a:extLst>
          </p:cNvSpPr>
          <p:nvPr/>
        </p:nvSpPr>
        <p:spPr>
          <a:xfrm>
            <a:off x="0" y="428625"/>
            <a:ext cx="9144000" cy="1270"/>
          </a:xfrm>
          <a:prstGeom prst="line">
            <a:avLst/>
          </a:prstGeom>
          <a:noFill/>
          <a:ln w="28575" cap="flat" cmpd="sng" algn="ctr">
            <a:solidFill>
              <a:srgbClr val="BF4B48"/>
            </a:solidFill>
            <a:prstDash val="solid"/>
            <a:headEnd type="none"/>
            <a:tailEnd type="none"/>
          </a:ln>
          <a:effectLst/>
        </p:spPr>
      </p:sp>
      <p:pic>
        <p:nvPicPr>
          <p:cNvPr id="12" name="Рисунок 27" descr="a.jpg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6IdCX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IAAAD+/v4AqgEAAAAAAABCHAAAkwwAAEYAAAAeAAAAZAAAAAAAAAAjAAAABAAAAGQAAAAXAAAAFAAAAAAAAAAAAAAA/38AAP9/AAAAAAAACQAAAAQAAAAAQAAADAAAABAAAAAAAAAAAAAAAAAAAAAAAAAAHgAAAGgAAAAAAAAAAAAAAAAAAAAAAAAAAAAAABAnAAAQJwAAAAAAAAAAAAAAAAAAAAAAAAAAAAAAAAAAAAAAAAAAAAAUAAAAAAAAAMDA/wAAAAAAAAAAAAAAAAAAAAAAZAAAAAAAAAB/f38AAQAAAB8AAABUAAAAT4G9Bf///wEAAAAAAAAAAAAAAAAAAAAAAAAAAAAAAAAAAAAAAAAAAAAAAAJ/f38A7uzhA8zMzADAwP8Af39/AAAAAAAAAAAAAAAAAP///wD+/v4AIQAAABgAAAAUAAAAijEAAIgDAAADOAAAqBEAABAAAAAmAAAACAAAAP//////////"/>
              </a:ext>
            </a:extLst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70000" contrast="-70000"/>
          </a:blip>
          <a:srcRect l="4260" r="72340" b="32190"/>
          <a:stretch>
            <a:fillRect/>
          </a:stretch>
        </p:blipFill>
        <p:spPr>
          <a:xfrm>
            <a:off x="123190" y="1061085"/>
            <a:ext cx="928687" cy="2296160"/>
          </a:xfrm>
          <a:prstGeom prst="rect">
            <a:avLst/>
          </a:prstGeom>
          <a:noFill/>
          <a:ln>
            <a:noFill/>
          </a:ln>
          <a:effectLst/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34722"/>
              </p:ext>
            </p:extLst>
          </p:nvPr>
        </p:nvGraphicFramePr>
        <p:xfrm>
          <a:off x="1051877" y="536077"/>
          <a:ext cx="7323137" cy="3645408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3027270"/>
                <a:gridCol w="4295867"/>
              </a:tblGrid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Профориентационное</a:t>
                      </a:r>
                      <a:r>
                        <a:rPr lang="ru-RU" sz="16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онлайн-тестирования, онлайн–уроки финансовой грамотности по интересующим профессиям и направлениям образования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Экскурсии  </a:t>
                      </a:r>
                      <a:r>
                        <a:rPr lang="ru-RU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предприятия города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" spc="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lang="ru-RU" sz="1600" b="0" i="0" u="none" strike="noStrike" kern="1" spc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АО  «Омский бекон», Калачинском аграрно-техническом техникуме, детских садах города, Центре детского творчества, театре кукол сказка, налоговой инспекции</a:t>
                      </a:r>
                      <a:endParaRPr lang="ru-RU" sz="1600" b="0" i="0" u="none" strike="noStrike" kern="1" spc="0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  </a:t>
                      </a:r>
                      <a:r>
                        <a:rPr lang="ru-RU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базе </a:t>
                      </a:r>
                      <a:r>
                        <a:rPr lang="ru-RU" sz="16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летнего лагеря с дневным</a:t>
                      </a:r>
                      <a:r>
                        <a:rPr lang="ru-RU" sz="1600" b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пребыванием детей </a:t>
                      </a:r>
                      <a:r>
                        <a:rPr lang="ru-RU" sz="1600" b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профориентационных</a:t>
                      </a:r>
                      <a:r>
                        <a:rPr lang="ru-RU" sz="16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смен, попробовать свои силы в той или иной профессии, развивать в себе соответствующие навыки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Курс  «Азбука туризма», «Оказание первой помощи», «Юные инспектора движения»,  </a:t>
                      </a:r>
                      <a:r>
                        <a:rPr lang="ru-RU" sz="1600" b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Экологический отряд «ЭТОШ»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1029108" y="5526405"/>
            <a:ext cx="7893050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Участие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онлайн-уроках финансовой грамотности, просмотр лекций, использование электронного ресурса «Атлас новых профессий», «Профнавигатор-55»,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Профориентационное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мероприятие «Электропоезд Знания», 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ПроекториЯ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», совместное проведение уроков со студентами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Калачинского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аграрно-технического техникума</a:t>
            </a:r>
          </a:p>
        </p:txBody>
      </p:sp>
      <p:pic>
        <p:nvPicPr>
          <p:cNvPr id="15" name="Рисунок 9" descr="L:\Новая папка\IMG-20191001-WA0008.jpg"/>
          <p:cNvPicPr>
            <a:extLst>
              <a:ext uri="smNativeData">
                <pr:smNativeData xmlns="" xmlns:p14="http://schemas.microsoft.com/office/powerpoint/2010/main" xmlns:pr="smNativeData" val="SMDATA_15_6IdCX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5QgAAPcDAAAAAAAANgs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QhAAAHIdAADGIAAAIycAABAAAAAmAAAACAAAAP//////////"/>
              </a:ext>
            </a:extLst>
          </p:cNvPicPr>
          <p:nvPr/>
        </p:nvPicPr>
        <p:blipFill>
          <a:blip r:embed="rId5"/>
          <a:srcRect l="22770" t="10150" b="28700"/>
          <a:stretch>
            <a:fillRect/>
          </a:stretch>
        </p:blipFill>
        <p:spPr>
          <a:xfrm>
            <a:off x="231729" y="4365240"/>
            <a:ext cx="2009140" cy="108709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16" name="Picture 31" descr="http://ou4.kalach.obr55.ru/novosti/18_09/WP_20180913_11_50_20_Pr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521" y="4365240"/>
            <a:ext cx="1898046" cy="1065798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7" descr="L:\Новая папка\SAM_5152.JPG"/>
          <p:cNvPicPr>
            <a:extLst>
              <a:ext uri="smNativeData">
                <pr:smNativeData xmlns="" xmlns:p14="http://schemas.microsoft.com/office/powerpoint/2010/main" xmlns:pr="smNativeData" val="SMDATA_15_6IdCXx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6iQAAAEdAACpMQAArCYAABAAAAAmAAAACAAAAP//////////"/>
              </a:ext>
            </a:extLst>
          </p:cNvPicPr>
          <p:nvPr/>
        </p:nvPicPr>
        <p:blipFill>
          <a:blip r:embed="rId7"/>
          <a:stretch>
            <a:fillRect/>
          </a:stretch>
        </p:blipFill>
        <p:spPr>
          <a:xfrm>
            <a:off x="4546463" y="4223903"/>
            <a:ext cx="1728470" cy="1207135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18" name="Рисунок 17" descr="http://ou4.kalach.obr55.ru/novosti/20_03/IMG-20200319-WA0008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385" y="4068963"/>
            <a:ext cx="2421255" cy="1362075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strips/>
        <p:extLst>
          <p:ext uri="smNativeData">
            <pr:smNativeData xmlns="" xmlns:pr="smNativeData" val="6IdCXwAAAAAIBwAAAAAAAAkAAAAAAAAAAAAAAAAAAAAAAAAAAQAAAAAAAAAAAAAAAAAAAAAAAAAAAAAA"/>
          </p:ext>
        </p:extLst>
      </p:transition>
    </mc:Choice>
    <mc:Fallback xmlns="">
      <p:transition spd="slow">
        <p:strips/>
        <p:extLst>
          <p:ext uri="smNativeData">
            <pr:smNativeData xmlns:pr="smNativeData" xmlns:p14="http://schemas.microsoft.com/office/powerpoint/2010/main" xmlns="" val="6IdCXwAAAAAIBwAAAAAAAAkAAAAAAAAAAAAAAAAAAAAAAAAAAQAAAAAAAAAAAAAAAAAAAAAAAAAAAAAA"/>
          </p:ext>
        </p:extLst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18-3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6IdCX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CIJAAAAAAAAAAAAABkAAAAZAAAAAAAAAAjAAAABAAAAGQAAAAXAAAAFAAAAAAAAAAAAAAA/38AAP9/AAAAAAAACQAAAAQAAAAAAAAADAAAABAAAAAAAAAAAAAAAAAAAAAAAAAAHgAAAGgAAAAAAAAAAAAAAAAAAAAAAAAAAAAAABAnAAAQJwAAAAAAAAAAAAAAAAAAAAAAAAAAAAAAAAAAAAAAAAAAAAAUAAAAAAAAAMDA/wAAAAAAAAAAAAAAAAAAAAAAAAAAAGQAAACwp7kACgAAAB8AAABUAAAAT4G9Bf///wEAAAAAAAAAAAAAAAAAAAAAAAAAAAAAAAAAAAAAAAAAAAAAAAJ/f38A7uzhA8zMzADAwP8AsKe5AAAAAAAAAAAAAAAAAP///wAAAAAAIQAAABgAAAAUAAAAAAAAAAAAAABAOAAAowIAABAAAAAmAAAACAAAAP//////////"/>
              </a:ext>
            </a:extLst>
          </p:cNvPicPr>
          <p:nvPr/>
        </p:nvPicPr>
        <p:blipFill>
          <a:blip r:embed="rId3">
            <a:duotone>
              <a:prstClr val="black"/>
              <a:srgbClr val="B0A7B9">
                <a:tint val="40000"/>
                <a:satMod val="400000"/>
              </a:srgbClr>
            </a:duotone>
          </a:blip>
          <a:srcRect r="93520"/>
          <a:stretch>
            <a:fillRect/>
          </a:stretch>
        </p:blipFill>
        <p:spPr>
          <a:xfrm rot="5400000">
            <a:off x="4357370" y="-4357370"/>
            <a:ext cx="428625" cy="9144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Прямая соединительная линия 30"/>
          <p:cNvSpPr>
            <a:extLst>
              <a:ext uri="smNativeData">
                <pr:smNativeData xmlns="" xmlns:p14="http://schemas.microsoft.com/office/powerpoint/2010/main" xmlns:pr="smNativeData" val="SMDATA_13_6IdCXxMAAAAlAAAACg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L9LSAAt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KAFAAAMAAAAEAAAAAAAAAAAAAAAAAAAAAAAAAAeAAAAaAAAAAAAAAAAAAAAAAAAAAAAAAAAAAAAECcAABAnAAAAAAAAAAAAAAAAAAAAAAAAAAAAAAAAAAAAAAAAAAAAABQAAAAAAAAAwMD/AAAAAABkAAAAMgAAAAAAAABkAAAAAAAAAH9/fwAKAAAAHwAAAFQAAABPgb0F////AQAAAAAAAAAAAAAAAAAAAAAAAAAAAAAAAAAAAAAAAAAAv0tIAH9/fwDu7OEDzMzMAMDA/wB/f38AAAAAAAAAAAAAAAAAAAAAAAAAAAAhAAAAGAAAABQAAAAAAAAAowIAAEA4AAClAgAAEAAAACYAAAAIAAAA//////////8="/>
              </a:ext>
            </a:extLst>
          </p:cNvSpPr>
          <p:nvPr/>
        </p:nvSpPr>
        <p:spPr>
          <a:xfrm>
            <a:off x="0" y="428625"/>
            <a:ext cx="9144000" cy="1270"/>
          </a:xfrm>
          <a:prstGeom prst="line">
            <a:avLst/>
          </a:prstGeom>
          <a:noFill/>
          <a:ln w="28575" cap="flat" cmpd="sng" algn="ctr">
            <a:solidFill>
              <a:srgbClr val="BF4B48"/>
            </a:solidFill>
            <a:prstDash val="solid"/>
            <a:headEnd type="none"/>
            <a:tailEnd type="none"/>
          </a:ln>
          <a:effectLst/>
        </p:spPr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149240"/>
              </p:ext>
            </p:extLst>
          </p:nvPr>
        </p:nvGraphicFramePr>
        <p:xfrm>
          <a:off x="1105314" y="963919"/>
          <a:ext cx="6673215" cy="1967103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2758602"/>
                <a:gridCol w="3914613"/>
              </a:tblGrid>
              <a:tr h="0">
                <a:tc gridSpan="2">
                  <a:txBody>
                    <a:bodyPr/>
                    <a:lstStyle/>
                    <a:p>
                      <a:pPr marL="0" marR="0" indent="0" algn="just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Профпробы</a:t>
                      </a:r>
                      <a:r>
                        <a:rPr lang="ru-RU" sz="16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(«Романтика железных дорог…», «Педагог-дошкольник», «</a:t>
                      </a:r>
                      <a:r>
                        <a:rPr lang="ru-RU" sz="1600" b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Пиццамейкер</a:t>
                      </a:r>
                      <a:r>
                        <a:rPr lang="ru-RU" sz="16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600" b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Курсы внеурочной деятельности: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«Путешествие  в мир профессий», «На пути к будущему», «Технология  поведения на рынке труда», «Мир педагога», «Профессии от А до Я», «10 шагов в профессию</a:t>
                      </a:r>
                      <a:r>
                        <a:rPr lang="ru-RU" sz="16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», </a:t>
                      </a:r>
                      <a:r>
                        <a:rPr lang="ru-RU" sz="1600" b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Агрокласс</a:t>
                      </a:r>
                      <a:r>
                        <a:rPr lang="ru-RU" sz="16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«Сибирь»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entury Gothic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ru-RU" sz="1600" b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Реализация </a:t>
                      </a:r>
                      <a:r>
                        <a:rPr lang="ru-RU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проекта «Выбор профессии - Всё на пять!»</a:t>
                      </a:r>
                    </a:p>
                    <a:p>
                      <a:pPr algn="just">
                        <a:lnSpc>
                          <a:spcPts val="1380"/>
                        </a:lnSpc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6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entury Gothic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3" name="Группа 59"/>
          <p:cNvGrpSpPr>
            <a:extLst>
              <a:ext uri="smNativeData">
                <pr:smNativeData xmlns:pr="smNativeData" xmlns:p14="http://schemas.microsoft.com/office/powerpoint/2010/main" xmlns="" val="SMDATA_7_cliQXxMAAAAlAAAAAQAAAA8BAAAAkAAAAEgAAACQAAAASAAAAAAAAAAAAAAAAAAAABcAAAAUAAAAAAAAAAAAAAD/fwAA/38AAAAAAAAJAAAABAAAAGVjdFIMAAAAEAAAAAAAAAAAAAAAAAAAAAAAAAAfAAAAVAAAAAAAAAAAAAAAAAAAAAAAAAAAAAAAAAAAAAAAAAAAAAAAAAAAAAAAAAAAAAAAAAAAAAAAAAAAAAAAAAAAAAAAAAAAAAAAAAAAAAAAAAAAAAAAAAAAACEAAAAYAAAAFAAAAJkjAADCGwAA7zYAANMoAAAQAAAAJgAAAAgAAAD/////AAAAAA=="/>
              </a:ext>
            </a:extLst>
          </p:cNvGrpSpPr>
          <p:nvPr/>
        </p:nvGrpSpPr>
        <p:grpSpPr>
          <a:xfrm>
            <a:off x="5648326" y="4290061"/>
            <a:ext cx="3344034" cy="2461440"/>
            <a:chOff x="5786755" y="4512310"/>
            <a:chExt cx="3209607" cy="2124075"/>
          </a:xfrm>
        </p:grpSpPr>
        <p:pic>
          <p:nvPicPr>
            <p:cNvPr id="14" name="Рисунок 60" descr="a.jpg"/>
            <p:cNvPicPr>
              <a:picLocks noChangeAspect="1"/>
              <a:extLst>
                <a:ext uri="smNativeData">
                  <pr:smNativeData xmlns:pr="smNativeData" xmlns:p14="http://schemas.microsoft.com/office/powerpoint/2010/main" xmlns="" val="SMDATA_15_cliQX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IAAAD+/v4AqgEAAAAAAABCHAAAkwwAAEYAAAAeAAAAZAAAAAAAAAAjAAAABAAAAGQAAAAXAAAAFAAAAAAAAAAAAAAA/38AAP9/AAAAAAAACQAAAAQAAAAHAAAADAAAABAAAAAAAAAAAAAAAAAAAAAAAAAAHgAAAGgAAAAAAAAAAAAAAAAAAAAAAAAAAAAAABAnAAAQJwAAAAAAAAAAAAAAAAAAAAAAAAAAAAAAAAAAAAAAAAAAAAAUAAAAAAAAAMDA/wAAAAAAAAAAAAAAAAAAAAAAZAAAAAAAAAB/f38AAQAAAB8AAABUAAAAT4G9Bf///wEAAAAAAAAAAAAAAAAAAAAAAAAAAAAAAAAAAAAAAAAAAAAAAAJ/f38A7uzhA8zMzADAwP8Af39/AAAAAAAAAAAAAAAAAP///wD+/v4AIQAAABgAAAAUAAAAyicAAMIbAADRKwAAjCQAAAAAAAAmAAAACAAAAP//////////"/>
                </a:ext>
              </a:extLst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lum bright="70000" contrast="-70000"/>
            </a:blip>
            <a:srcRect l="4260" r="72340" b="32190"/>
            <a:stretch>
              <a:fillRect/>
            </a:stretch>
          </p:blipFill>
          <p:spPr>
            <a:xfrm>
              <a:off x="6468110" y="4512310"/>
              <a:ext cx="654685" cy="1428750"/>
            </a:xfrm>
            <a:prstGeom prst="rect">
              <a:avLst/>
            </a:prstGeom>
            <a:noFill/>
            <a:ln>
              <a:noFill/>
            </a:ln>
            <a:effectLst/>
          </p:spPr>
        </p:pic>
        <p:grpSp>
          <p:nvGrpSpPr>
            <p:cNvPr id="15" name="Группа 19"/>
            <p:cNvGrpSpPr>
              <a:extLst>
                <a:ext uri="smNativeData">
                  <pr:smNativeData xmlns:pr="smNativeData" xmlns:p14="http://schemas.microsoft.com/office/powerpoint/2010/main" xmlns="" val="SMDATA_7_cliQXxMAAAAlAAAAAQAAAA8BAAAAkAAAAEgAAACQAAAASAAAAAAAAAAAAAAAAAAAABcAAAAUAAAAAAAAAAAAAAD/fwAA/38AAAAAAAAJAAAABAAAAGNlbnQMAAAAEAAAAAAAAAAAAAAAAAAAAAAAAAAfAAAAVAAAAAAAAAAAAAAAAAAAAAAAAAAAAAAAAAAAAAAAAAAAAAAAAAAAAAAAAAAAAAAAAAAAAAAAAAAAAAAAAAAAAAAAAAAAAAAAAAAAAAAAAAAAAAAAAAAAACEAAAAYAAAAFAAAAJkjAAAoHwAA7zYAANMoAAAAAAAAJgAAAAgAAAD/////AAAAAA=="/>
                </a:ext>
              </a:extLst>
            </p:cNvGrpSpPr>
            <p:nvPr/>
          </p:nvGrpSpPr>
          <p:grpSpPr>
            <a:xfrm>
              <a:off x="5786755" y="5064760"/>
              <a:ext cx="3209607" cy="1571625"/>
              <a:chOff x="5786755" y="5064760"/>
              <a:chExt cx="3209607" cy="1571625"/>
            </a:xfrm>
          </p:grpSpPr>
          <p:sp>
            <p:nvSpPr>
              <p:cNvPr id="16" name="Freeform 2"/>
              <p:cNvSpPr>
                <a:extLst>
                  <a:ext uri="smNativeData">
                    <pr:smNativeData xmlns:pr="smNativeData" xmlns:p14="http://schemas.microsoft.com/office/powerpoint/2010/main" xmlns="" val="SMDATA_13_cliQXxMAAAAlAAAACwAAAA0AAAAAAAAAAAAAAAA0HwAApxQAAAAAAAAAAAAAAAAAAAEAAABQAAAAAAAAAAAA4D8AAAAAAADgPwAAAAAAAOA/AAAAAAAA4D8AAAAAAADgPwAAAAAAAOA/AAAAAAAA4D8AAAAAAADgPwAAAAAAAOA/AAAAAAAA4D8CAAAAjAAAAAEAAAACAAAA////AP///wgAAAAAAAAAAEnllZarwrxIoaDT3GpXjGAB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Ci5EMMAAAAEAAAAAAAAAAAAAAAAAAAAAAAAAAeAAAAaAAAAAEAAAAAAAAAAAAAAAAAAAAAAAAAECcAABAnAAAAAAAAAAAAAAAAAAAAAAAAAAAAAAAAAAAAAAAAAAAAABQAAAAAAAAAwMD/AAAAAAAAAAAAAAAAAAAAAABkAAAAAAAAAH9/fwAKAAAAHwAAAFQAAAD///8A////AQAAAAAAAAAAAAAAAAAAAAAAAAAAAAAAAAAAAAAAAAAAAAAAAn9/fwDu7OEDzMzMAMDA/wB/f38AAAAAAAAAAAAAAAAAAAAAAAAAAAAhAAAAGAAAABQAAACiIwAAKB8AAO82AADTKAAAAAAAACYAAAAIAAAA//////////8="/>
                  </a:ext>
                </a:extLst>
              </p:cNvSpPr>
              <p:nvPr/>
            </p:nvSpPr>
            <p:spPr>
              <a:xfrm rot="10800000">
                <a:off x="5858828" y="5064760"/>
                <a:ext cx="3137534" cy="1571625"/>
              </a:xfrm>
              <a:custGeom>
                <a:avLst/>
                <a:gdLst/>
                <a:ahLst/>
                <a:cxnLst/>
                <a:rect l="0" t="0" r="3137535" b="1571625"/>
                <a:pathLst>
                  <a:path w="3137535" h="1571625">
                    <a:moveTo>
                      <a:pt x="0" y="0"/>
                    </a:moveTo>
                    <a:lnTo>
                      <a:pt x="3137535" y="0"/>
                    </a:lnTo>
                    <a:lnTo>
                      <a:pt x="3137535" y="305103"/>
                    </a:lnTo>
                    <a:lnTo>
                      <a:pt x="2846573" y="305103"/>
                    </a:lnTo>
                    <a:lnTo>
                      <a:pt x="2846573" y="440977"/>
                    </a:lnTo>
                    <a:lnTo>
                      <a:pt x="2556581" y="440977"/>
                    </a:lnTo>
                    <a:lnTo>
                      <a:pt x="2556581" y="584699"/>
                    </a:lnTo>
                    <a:lnTo>
                      <a:pt x="2282108" y="584699"/>
                    </a:lnTo>
                    <a:lnTo>
                      <a:pt x="2282108" y="723516"/>
                    </a:lnTo>
                    <a:lnTo>
                      <a:pt x="2001815" y="723516"/>
                    </a:lnTo>
                    <a:lnTo>
                      <a:pt x="2001815" y="864786"/>
                    </a:lnTo>
                    <a:lnTo>
                      <a:pt x="1722492" y="864786"/>
                    </a:lnTo>
                    <a:lnTo>
                      <a:pt x="1722492" y="1006055"/>
                    </a:lnTo>
                    <a:lnTo>
                      <a:pt x="1443169" y="1006055"/>
                    </a:lnTo>
                    <a:lnTo>
                      <a:pt x="1443169" y="1147325"/>
                    </a:lnTo>
                    <a:lnTo>
                      <a:pt x="1162876" y="1147325"/>
                    </a:lnTo>
                    <a:lnTo>
                      <a:pt x="1162876" y="1289085"/>
                    </a:lnTo>
                    <a:lnTo>
                      <a:pt x="883553" y="1289085"/>
                    </a:lnTo>
                    <a:lnTo>
                      <a:pt x="883553" y="1430355"/>
                    </a:lnTo>
                    <a:lnTo>
                      <a:pt x="603259" y="1430355"/>
                    </a:lnTo>
                    <a:lnTo>
                      <a:pt x="603259" y="1571625"/>
                    </a:lnTo>
                    <a:lnTo>
                      <a:pt x="0" y="1571625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1">
                <a:blip r:embed="rId5"/>
                <a:srcRect/>
                <a:stretch/>
              </a:blipFill>
              <a:ln>
                <a:noFill/>
              </a:ln>
              <a:effectLst/>
            </p:spPr>
            <p:txBody>
              <a:bodyPr vert="horz" wrap="square" lIns="0" tIns="0" rIns="5072380" bIns="3357245" numCol="1" spcCol="215900" anchor="t"/>
              <a:lstStyle/>
              <a:p>
                <a:pPr>
                  <a:defRPr lang="ru-RU"/>
                </a:pPr>
                <a:endParaRPr/>
              </a:p>
            </p:txBody>
          </p:sp>
          <p:grpSp>
            <p:nvGrpSpPr>
              <p:cNvPr id="17" name="Группа 62"/>
              <p:cNvGrpSpPr>
                <a:extLst>
                  <a:ext uri="smNativeData">
                    <pr:smNativeData xmlns:pr="smNativeData" xmlns:p14="http://schemas.microsoft.com/office/powerpoint/2010/main" xmlns="" val="SMDATA_7_cliQXxMAAAAlAAAAAQAAAA8BAAAAkAAAAEgAAACQAAAASAAAAAAAAAAAAAAAAAAAABcAAAAUAAAAAAAAAAAAAAD/fwAA/38AAAAAAAAJAAAABAAAAGdiQ2wMAAAAEAAAAAAAAAAAAAAAAAAAAAAAAAAfAAAAVAAAAAAAAAAAAAAAAAAAAAAAAAAAAAAAAAAAAAAAAAAAAAAAAAAAAAAAAAAAAAAAAAAAAAAAAAAAAAAAAAAAAAAAAAAAAAAAAAAAAAAAAAAAAAAAAAAAACEAAAAYAAAAFAAAAJkjAADtHwAAITMAAO0nAAAAAAAAJgAAAAgAAAD/////AAAAAA=="/>
                  </a:ext>
                </a:extLst>
              </p:cNvGrpSpPr>
              <p:nvPr/>
            </p:nvGrpSpPr>
            <p:grpSpPr>
              <a:xfrm>
                <a:off x="5786755" y="5189855"/>
                <a:ext cx="2524760" cy="1300480"/>
                <a:chOff x="5786755" y="5189855"/>
                <a:chExt cx="2524760" cy="1300480"/>
              </a:xfrm>
            </p:grpSpPr>
            <p:sp>
              <p:nvSpPr>
                <p:cNvPr id="18" name="Freeform 250"/>
                <p:cNvSpPr>
                  <a:extLst>
                    <a:ext uri="smNativeData">
                      <pr:smNativeData xmlns:pr="smNativeData" xmlns:p14="http://schemas.microsoft.com/office/powerpoint/2010/main" xmlns="" val="SMDATA_13_cliQXxMAAAAlAAAACwAAAA0AAAAAAAAAAAAAAADKCAAAYAYAAAAAAAAAAAAAAAAAAAEAAABQAAAAAAAAAAAA4D8AAAAAAADgPwAAAAAAAOA/AAAAAAAA4D8AAAAAAADgPwAAAAAAAOA/AAAAAAAA4D8AAAAAAADgPwAAAAAAAOA/AAAAAAAA4D8CAAAAjAAAAAEAAAAAAAAA/wAA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gAZgAMAAAAEAAAAAAAAAAAAAAAAAAAAAAAAAAeAAAAaAAAAAAAAAAAAAAAAAAAAAAAAAAAAAAAECcAABAnAAAAAAAAAAAAAAAAAAAAAAAAAAAAAAAAAAAAAAAAAAAAABQAAAAAAAAAwMD/AAAAAABkAAAAMgAAAAAAAABkAAAAAAAAAH9/fwAKAAAAHwAAAFQAAAD/AAAA////AQAAAAAAAAAAAAAAAAAAAAAAAAAAAAAAAAAAAAAAAAAAAAAAAn9/fwDu7OEDzMzMAMDA/wB/f38AAAAAAAAAAAAAAAAAAAAAAAAAAAAhAAAAGAAAABQAAACZIwAAByUAAAkpAADtJwAAAAAAACYAAAAIAAAA//////////8="/>
                    </a:ext>
                  </a:extLst>
                </p:cNvSpPr>
                <p:nvPr/>
              </p:nvSpPr>
              <p:spPr>
                <a:xfrm flipH="1">
                  <a:off x="5786755" y="6019165"/>
                  <a:ext cx="883920" cy="471170"/>
                </a:xfrm>
                <a:custGeom>
                  <a:avLst/>
                  <a:gdLst/>
                  <a:ahLst/>
                  <a:cxnLst/>
                  <a:rect l="0" t="0" r="883920" b="471170"/>
                  <a:pathLst>
                    <a:path w="883920" h="471170">
                      <a:moveTo>
                        <a:pt x="818142" y="471170"/>
                      </a:moveTo>
                      <a:lnTo>
                        <a:pt x="818142" y="348608"/>
                      </a:lnTo>
                      <a:lnTo>
                        <a:pt x="523502" y="348608"/>
                      </a:lnTo>
                      <a:lnTo>
                        <a:pt x="523502" y="191359"/>
                      </a:lnTo>
                      <a:lnTo>
                        <a:pt x="229950" y="191359"/>
                      </a:lnTo>
                      <a:lnTo>
                        <a:pt x="229950" y="34976"/>
                      </a:lnTo>
                      <a:lnTo>
                        <a:pt x="0" y="34976"/>
                      </a:lnTo>
                      <a:lnTo>
                        <a:pt x="0" y="0"/>
                      </a:lnTo>
                      <a:lnTo>
                        <a:pt x="294640" y="0"/>
                      </a:lnTo>
                      <a:lnTo>
                        <a:pt x="294640" y="156671"/>
                      </a:lnTo>
                      <a:lnTo>
                        <a:pt x="588736" y="156671"/>
                      </a:lnTo>
                      <a:lnTo>
                        <a:pt x="588736" y="313921"/>
                      </a:lnTo>
                      <a:lnTo>
                        <a:pt x="883920" y="313921"/>
                      </a:lnTo>
                      <a:lnTo>
                        <a:pt x="883920" y="471170"/>
                      </a:lnTo>
                      <a:lnTo>
                        <a:pt x="818142" y="47117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ffectLst/>
              </p:spPr>
              <p:txBody>
                <a:bodyPr vert="horz" wrap="square" lIns="0" tIns="0" rIns="1428750" bIns="1036320" numCol="1" spcCol="215900" anchor="t"/>
                <a:lstStyle/>
                <a:p>
                  <a:pPr>
                    <a:defRPr lang="ru-RU"/>
                  </a:pPr>
                  <a:endParaRPr/>
                </a:p>
              </p:txBody>
            </p:sp>
            <p:sp>
              <p:nvSpPr>
                <p:cNvPr id="19" name="Кривая2"/>
                <p:cNvSpPr>
                  <a:extLst>
                    <a:ext uri="smNativeData">
                      <pr:smNativeData xmlns:pr="smNativeData" xmlns:p14="http://schemas.microsoft.com/office/powerpoint/2010/main" xmlns="" val="SMDATA_13_cliQXxMAAAAlAAAACwAAAA0AAAAAAAAAAAAAAADKCAAAEQYAAAAAAAAAAAAAAAAAAAEAAABQAAAAAAAAAAAA4D8AAAAAAADgPwAAAAAAAOA/AAAAAAAA4D8AAAAAAADgPwAAAAAAAOA/AAAAAAAA4D8AAAAAAADgPwAAAAAAAOA/AAAAAAAA4D8CAAAAjAAAAAEAAAAAAAAA/wAA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6j5EMMAAAAEAAAAAAAAAAAAAAAAAAAAAAAAAAeAAAAaAAAAAAAAAAAAAAAAAAAAAAAAAAAAAAAECcAABAnAAAAAAAAAAAAAAAAAAAAAAAAAAAAAAAAAAAAAAAAAAAAABQAAAAAAAAAwMD/AAAAAABkAAAAMgAAAAAAAABkAAAAAAAAAH9/fwAKAAAAHwAAAFQAAAD/AAAA////AQAAAAAAAAAAAAAAAAAAAAAAAAAAAAAAAAAAAAAAAAAAAAAAAn9/fwDu7OEDzMzMAMDA/wB/f38AAAAAAAAAAAAAAAAAAAAAAAAAAAAhAAAAGAAAABQAAACxLQAA7R8AACEzAACvIgAAAAAAACYAAAAIAAAA//////////8="/>
                    </a:ext>
                  </a:extLst>
                </p:cNvSpPr>
                <p:nvPr/>
              </p:nvSpPr>
              <p:spPr>
                <a:xfrm flipH="1">
                  <a:off x="7427595" y="5189855"/>
                  <a:ext cx="883920" cy="448310"/>
                </a:xfrm>
                <a:custGeom>
                  <a:avLst/>
                  <a:gdLst/>
                  <a:ahLst/>
                  <a:cxnLst/>
                  <a:rect l="0" t="0" r="883920" b="448310"/>
                  <a:pathLst>
                    <a:path w="883920" h="448310">
                      <a:moveTo>
                        <a:pt x="818142" y="448310"/>
                      </a:moveTo>
                      <a:lnTo>
                        <a:pt x="818142" y="331694"/>
                      </a:lnTo>
                      <a:lnTo>
                        <a:pt x="523502" y="331694"/>
                      </a:lnTo>
                      <a:lnTo>
                        <a:pt x="523502" y="182074"/>
                      </a:lnTo>
                      <a:lnTo>
                        <a:pt x="229950" y="182074"/>
                      </a:lnTo>
                      <a:lnTo>
                        <a:pt x="229950" y="33279"/>
                      </a:lnTo>
                      <a:lnTo>
                        <a:pt x="0" y="33279"/>
                      </a:lnTo>
                      <a:lnTo>
                        <a:pt x="0" y="0"/>
                      </a:lnTo>
                      <a:lnTo>
                        <a:pt x="294640" y="0"/>
                      </a:lnTo>
                      <a:lnTo>
                        <a:pt x="294640" y="149070"/>
                      </a:lnTo>
                      <a:lnTo>
                        <a:pt x="588736" y="149070"/>
                      </a:lnTo>
                      <a:lnTo>
                        <a:pt x="588736" y="298690"/>
                      </a:lnTo>
                      <a:lnTo>
                        <a:pt x="883920" y="298690"/>
                      </a:lnTo>
                      <a:lnTo>
                        <a:pt x="883920" y="448310"/>
                      </a:lnTo>
                      <a:lnTo>
                        <a:pt x="818142" y="44831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ffectLst/>
              </p:spPr>
              <p:txBody>
                <a:bodyPr vert="horz" wrap="square" lIns="0" tIns="0" rIns="1428750" bIns="986155" numCol="1" spcCol="215900" anchor="t"/>
                <a:lstStyle/>
                <a:p>
                  <a:pPr>
                    <a:defRPr lang="ru-RU"/>
                  </a:pPr>
                  <a:endParaRPr/>
                </a:p>
              </p:txBody>
            </p:sp>
            <p:sp>
              <p:nvSpPr>
                <p:cNvPr id="20" name="Кривая1"/>
                <p:cNvSpPr>
                  <a:extLst>
                    <a:ext uri="smNativeData">
                      <pr:smNativeData xmlns:pr="smNativeData" xmlns:p14="http://schemas.microsoft.com/office/powerpoint/2010/main" xmlns="" val="SMDATA_13_cliQXxMAAAAlAAAACwAAAA0AAAAAAAAAAAAAAACBCAAAGwYAAAAAAAAAAAAAAAAAAAEAAABQAAAAAAAAAAAA4D8AAAAAAADgPwAAAAAAAOA/AAAAAAAA4D8AAAAAAADgPwAAAAAAAOA/AAAAAAAA4D8AAAAAAADgPwAAAAAAAOA/AAAAAAAA4D8CAAAAjAAAAAEAAAAAAAAA/wAA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AAAA////AQAAAAAAAAAAAAAAAAAAAAAAAAAAAAAAAAAAAAAAAAAAAAAAAn9/fwDu7OEDzMzMAMDA/wB/f38AAAAAAAAAAAAAAAAAAAAAAAAAAAAhAAAAGAAAABQAAAC0KAAAeyIAAPctAABCJQAAAAAAACYAAAAIAAAA//////////8="/>
                    </a:ext>
                  </a:extLst>
                </p:cNvSpPr>
                <p:nvPr/>
              </p:nvSpPr>
              <p:spPr>
                <a:xfrm flipH="1">
                  <a:off x="6616700" y="5605145"/>
                  <a:ext cx="855345" cy="451485"/>
                </a:xfrm>
                <a:custGeom>
                  <a:avLst/>
                  <a:gdLst/>
                  <a:ahLst/>
                  <a:cxnLst/>
                  <a:rect l="0" t="0" r="855345" b="451485"/>
                  <a:pathLst>
                    <a:path w="855345" h="451485">
                      <a:moveTo>
                        <a:pt x="791693" y="451485"/>
                      </a:moveTo>
                      <a:lnTo>
                        <a:pt x="791693" y="334043"/>
                      </a:lnTo>
                      <a:lnTo>
                        <a:pt x="506578" y="334043"/>
                      </a:lnTo>
                      <a:lnTo>
                        <a:pt x="506578" y="183363"/>
                      </a:lnTo>
                      <a:lnTo>
                        <a:pt x="222514" y="183363"/>
                      </a:lnTo>
                      <a:lnTo>
                        <a:pt x="222514" y="33515"/>
                      </a:lnTo>
                      <a:lnTo>
                        <a:pt x="0" y="33515"/>
                      </a:lnTo>
                      <a:lnTo>
                        <a:pt x="0" y="0"/>
                      </a:lnTo>
                      <a:lnTo>
                        <a:pt x="285115" y="0"/>
                      </a:lnTo>
                      <a:lnTo>
                        <a:pt x="285115" y="150125"/>
                      </a:lnTo>
                      <a:lnTo>
                        <a:pt x="569703" y="150125"/>
                      </a:lnTo>
                      <a:lnTo>
                        <a:pt x="569703" y="300805"/>
                      </a:lnTo>
                      <a:lnTo>
                        <a:pt x="855345" y="300805"/>
                      </a:lnTo>
                      <a:lnTo>
                        <a:pt x="855345" y="451485"/>
                      </a:lnTo>
                      <a:lnTo>
                        <a:pt x="791693" y="45148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ffectLst/>
              </p:spPr>
              <p:txBody>
                <a:bodyPr vert="horz" wrap="square" lIns="0" tIns="0" rIns="1382395" bIns="992505" numCol="1" spcCol="215900" anchor="t"/>
                <a:lstStyle/>
                <a:p>
                  <a:pPr>
                    <a:defRPr lang="ru-RU"/>
                  </a:pPr>
                  <a:endParaRPr/>
                </a:p>
              </p:txBody>
            </p:sp>
          </p:grpSp>
        </p:grpSp>
      </p:grpSp>
      <p:pic>
        <p:nvPicPr>
          <p:cNvPr id="21" name="Picture 5" descr="C:\Users\user\Desktop\Новая папка\SAM_5161.jpg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cliQX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eBDEEDAAAABAAAAAAAAAAAAAAAAAAAAAAAAAAHgAAAGgAAAAAAAAAAAAAAAAAAAAAAAAAAAAAABAnAAAQJwAAAAAAAAAAAAAAAAAAAAAAAAAAAAAAAAAAAAAAALEAAAAUAAAAAAAAAMDA/wAAAAAAAAAAAAAAAAAAAAAAZAAAAAAAAAB/f38ACgAAAB8AAABUAAAAT4G9Bf///wEAAAAAAAAAAAAAAAAAAAAAAAAAAAAAAAAAAAAAAAAAAAAAAAJ/f38A7uzhA8zMzADAwP8Af39/AAAAAAAAAAAAAAAAAP///wAAAAAAIQAAABgAAAAUAAAAwi4AADsBAABAOAAAWQgAABAAAAAmAAAACAAAAP//////////"/>
              </a:ext>
            </a:extLst>
          </p:cNvPicPr>
          <p:nvPr/>
        </p:nvPicPr>
        <p:blipFill>
          <a:blip r:embed="rId6"/>
          <a:stretch>
            <a:fillRect/>
          </a:stretch>
        </p:blipFill>
        <p:spPr>
          <a:xfrm>
            <a:off x="1000166" y="2958208"/>
            <a:ext cx="1913992" cy="1435100"/>
          </a:xfrm>
          <a:prstGeom prst="rect">
            <a:avLst/>
          </a:prstGeom>
          <a:noFill/>
          <a:ln>
            <a:noFill/>
          </a:ln>
          <a:effectLst>
            <a:softEdge rad="112395"/>
          </a:effectLst>
        </p:spPr>
      </p:pic>
      <p:pic>
        <p:nvPicPr>
          <p:cNvPr id="22" name="Picture 6" descr="C:\Users\user\Desktop\Новая папка\P90928-112214.jpg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cliQXx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TBEAEDAAAABAAAAAAAAAAAAAAAAAAAAAAAAAAHgAAAGgAAAAAAAAAAAAAAAAAAAAAAAAAAAAAABAnAAAQJwAAAAAAAAAAAAAAAAAAAAAAAAAAAAAAAAAAAAAAALEAAAAUAAAAAAAAAMDA/wAAAAAAAAAAAAAAAAAAAAAAZAAAAAAAAAB/f38ACgAAAB8AAABUAAAAT4G9Bf///wEAAAAAAAAAAAAAAAAAAAAAAAAAAAAAAAAAAAAAAAAAAAAAAAJ/f38A7uzhA8zMzADAwP8Af39/AAAAAAAAAAAAAAAAAP///wAAAAAAIQAAABgAAAAUAAAAbgIAAKcYAADsCwAAxh8AABAAAAAmAAAACAAAAP//////////"/>
              </a:ext>
            </a:extLst>
          </p:cNvPicPr>
          <p:nvPr/>
        </p:nvPicPr>
        <p:blipFill>
          <a:blip r:embed="rId7"/>
          <a:stretch>
            <a:fillRect/>
          </a:stretch>
        </p:blipFill>
        <p:spPr>
          <a:xfrm>
            <a:off x="2914158" y="3126555"/>
            <a:ext cx="2224406" cy="1668761"/>
          </a:xfrm>
          <a:prstGeom prst="rect">
            <a:avLst/>
          </a:prstGeom>
          <a:noFill/>
          <a:ln>
            <a:noFill/>
          </a:ln>
          <a:effectLst>
            <a:softEdge rad="112395"/>
          </a:effectLst>
        </p:spPr>
      </p:pic>
      <p:pic>
        <p:nvPicPr>
          <p:cNvPr id="23" name="Рисунок 22" descr="http://ou4.kalach.obr55.ru/novosti/20_01/IMG_20200128_112030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96" y="4645804"/>
            <a:ext cx="1343025" cy="194328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24" name="Рисунок 23" descr="http://ou4.kalach.obr55.ru/novosti/20_01/qm3JMi8J3HE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805" y="4636733"/>
            <a:ext cx="2144226" cy="1582783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25" name="Рисунок 24" descr="http://ou4.kalach.obr55.ru/novosti/19_12/IMG-20191212-WA0002.jp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16"/>
          <a:stretch/>
        </p:blipFill>
        <p:spPr bwMode="auto">
          <a:xfrm>
            <a:off x="5104728" y="3004945"/>
            <a:ext cx="1253490" cy="191198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26" name="Рисунок 25" descr="http://ou4.kalach.obr55.ru/novosti/19_11/2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178" y="2875589"/>
            <a:ext cx="2047875" cy="136525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800">
        <p:strips/>
        <p:extLst>
          <p:ext uri="smNativeData">
            <pr:smNativeData xmlns="" xmlns:pr="smNativeData" val="6IdCXwAAAAAIBwAAAAAAAAkAAAAAAAAAAAAAAAAAAAAAAAAAAQAAAAAAAAAAAAAAAAAAAAAAAAAAAAAA"/>
          </p:ext>
        </p:extLst>
      </p:transition>
    </mc:Choice>
    <mc:Fallback xmlns="">
      <p:transition spd="slow">
        <p:strips/>
        <p:extLst>
          <p:ext uri="smNativeData">
            <pr:smNativeData xmlns:pr="smNativeData" xmlns:p14="http://schemas.microsoft.com/office/powerpoint/2010/main" xmlns="" val="6IdCXwAAAAAIBwAAAAAAAAkAAAAAAAAAAAAAAAAAAAAAAAAAAQAAAAAAAAAAAAAAAAAAAAAAAAAAAAAA"/>
          </p:ext>
        </p:extLst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tion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tion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530</Words>
  <Application>Microsoft Office PowerPoint</Application>
  <PresentationFormat>Экран (4:3)</PresentationFormat>
  <Paragraphs>41</Paragraphs>
  <Slides>7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Presentation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ОФ</dc:creator>
  <cp:keywords/>
  <dc:description/>
  <cp:lastModifiedBy>user</cp:lastModifiedBy>
  <cp:revision>14</cp:revision>
  <dcterms:created xsi:type="dcterms:W3CDTF">2012-04-26T03:45:47Z</dcterms:created>
  <dcterms:modified xsi:type="dcterms:W3CDTF">2020-11-11T10:48:33Z</dcterms:modified>
</cp:coreProperties>
</file>